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Lst>
  <p:sldSz cx="9144000" cy="51435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B66513E6-B97E-4636-9DED-AE0498D65571}"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AB748BFA-FB8D-46D6-82F6-D322495F29F4}"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1"/>
          </p:nvPr>
        </p:nvSpPr>
        <p:spPr/>
        <p:txBody>
          <a:bodyPr/>
          <a:p>
            <a:fld id="{78269478-BF78-44A9-A452-0A591D6045A7}"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1"/>
          </p:nvPr>
        </p:nvSpPr>
        <p:spPr/>
        <p:txBody>
          <a:bodyPr/>
          <a:p>
            <a:fld id="{87E8EAA5-AA80-4EA5-8865-832D620E8AD0}"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1"/>
          </p:nvPr>
        </p:nvSpPr>
        <p:spPr/>
        <p:txBody>
          <a:bodyPr/>
          <a:p>
            <a:fld id="{81E7E73A-D92C-4141-9AA4-A3603B97FE2B}"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640D3FD6-F30E-4E93-9169-42F5E570123F}"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76E23DD7-1BAD-4C16-958D-27ACC90E0895}"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B06C997A-60F8-42CB-8467-96DAFB2D960B}"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2614887B-F6F7-489F-B658-D497924CD76A}"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1"/>
          </p:nvPr>
        </p:nvSpPr>
        <p:spPr/>
        <p:txBody>
          <a:bodyPr/>
          <a:p>
            <a:fld id="{8320645D-7435-4713-9217-42DAE144A453}"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1"/>
          </p:nvPr>
        </p:nvSpPr>
        <p:spPr/>
        <p:txBody>
          <a:bodyPr/>
          <a:p>
            <a:fld id="{D094839C-F791-491E-937B-08F2280B3A58}"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1"/>
          </p:nvPr>
        </p:nvSpPr>
        <p:spPr/>
        <p:txBody>
          <a:bodyPr/>
          <a:p>
            <a:fld id="{98FC379C-B736-4917-83E9-71A79BB6105C}"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8.png"/><Relationship Id="rId3" Type="http://schemas.openxmlformats.org/officeDocument/2006/relationships/hyperlink" Target="http://www.cognizant.com/" TargetMode="External"/><Relationship Id="rId4" Type="http://schemas.openxmlformats.org/officeDocument/2006/relationships/hyperlink" Target="http://www.relevantz.com" TargetMode="External"/><Relationship Id="rId5" Type="http://schemas.openxmlformats.org/officeDocument/2006/relationships/hyperlink" Target="https://www.linkedin.com/company/relevantz/" TargetMode="External"/><Relationship Id="rId6" Type="http://schemas.openxmlformats.org/officeDocument/2006/relationships/image" Target="../media/image9.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8;p2" descr=""/>
          <p:cNvPicPr/>
          <p:nvPr/>
        </p:nvPicPr>
        <p:blipFill>
          <a:blip r:embed="rId2"/>
          <a:stretch/>
        </p:blipFill>
        <p:spPr>
          <a:xfrm>
            <a:off x="457200" y="494640"/>
            <a:ext cx="2750760" cy="640080"/>
          </a:xfrm>
          <a:prstGeom prst="rect">
            <a:avLst/>
          </a:prstGeom>
          <a:ln w="0">
            <a:noFill/>
          </a:ln>
        </p:spPr>
      </p:pic>
      <p:sp>
        <p:nvSpPr>
          <p:cNvPr id="1" name="Google Shape;10;p2"/>
          <p:cNvSpPr/>
          <p:nvPr/>
        </p:nvSpPr>
        <p:spPr>
          <a:xfrm>
            <a:off x="4258440" y="4657680"/>
            <a:ext cx="4427640" cy="307080"/>
          </a:xfrm>
          <a:prstGeom prst="rect">
            <a:avLst/>
          </a:prstGeom>
          <a:noFill/>
          <a:ln w="0">
            <a:noFill/>
          </a:ln>
        </p:spPr>
        <p:style>
          <a:lnRef idx="0"/>
          <a:fillRef idx="0"/>
          <a:effectRef idx="0"/>
          <a:fontRef idx="minor"/>
        </p:style>
        <p:txBody>
          <a:bodyPr lIns="0" rIns="0" tIns="0" bIns="0" anchor="t">
            <a:noAutofit/>
          </a:bodyPr>
          <a:p>
            <a:pPr algn="r">
              <a:lnSpc>
                <a:spcPct val="115000"/>
              </a:lnSpc>
              <a:buNone/>
              <a:tabLst>
                <a:tab algn="l" pos="0"/>
              </a:tabLst>
            </a:pPr>
            <a:r>
              <a:rPr b="0" lang="en" sz="800" spc="-1" strike="noStrike">
                <a:solidFill>
                  <a:srgbClr val="999999"/>
                </a:solidFill>
                <a:latin typeface="Proxima Nova"/>
                <a:ea typeface="Proxima Nova"/>
              </a:rPr>
              <a:t>© 2023 Relevantz Technology Services, Inc. All rights reserved</a:t>
            </a:r>
            <a:endParaRPr b="0" lang="en-US" sz="800" spc="-1" strike="noStrike">
              <a:latin typeface="Arial"/>
            </a:endParaRPr>
          </a:p>
        </p:txBody>
      </p:sp>
      <p:pic>
        <p:nvPicPr>
          <p:cNvPr id="2" name="Google Shape;11;p2" descr=""/>
          <p:cNvPicPr/>
          <p:nvPr/>
        </p:nvPicPr>
        <p:blipFill>
          <a:blip r:embed="rId3"/>
          <a:stretch/>
        </p:blipFill>
        <p:spPr>
          <a:xfrm>
            <a:off x="0" y="1440360"/>
            <a:ext cx="3183480" cy="3701880"/>
          </a:xfrm>
          <a:prstGeom prst="rect">
            <a:avLst/>
          </a:prstGeom>
          <a:ln w="0">
            <a:noFill/>
          </a:ln>
        </p:spPr>
      </p:pic>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Google Shape;57;p7"/>
          <p:cNvSpPr/>
          <p:nvPr/>
        </p:nvSpPr>
        <p:spPr>
          <a:xfrm flipH="1" rot="10800000">
            <a:off x="457200" y="914760"/>
            <a:ext cx="4768560" cy="26640"/>
          </a:xfrm>
          <a:prstGeom prst="rect">
            <a:avLst/>
          </a:prstGeom>
          <a:gradFill rotWithShape="0">
            <a:gsLst>
              <a:gs pos="0">
                <a:srgbClr val="82297b"/>
              </a:gs>
              <a:gs pos="100000">
                <a:srgbClr val="bf2151"/>
              </a:gs>
            </a:gsLst>
            <a:lin ang="10800000"/>
          </a:gradFill>
          <a:ln w="0">
            <a:noFill/>
          </a:ln>
        </p:spPr>
        <p:style>
          <a:lnRef idx="0"/>
          <a:fillRef idx="0"/>
          <a:effectRef idx="0"/>
          <a:fontRef idx="minor"/>
        </p:style>
      </p:sp>
      <p:pic>
        <p:nvPicPr>
          <p:cNvPr id="42" name="Google Shape;58;p7" descr=""/>
          <p:cNvPicPr/>
          <p:nvPr/>
        </p:nvPicPr>
        <p:blipFill>
          <a:blip r:embed="rId2"/>
          <a:srcRect l="0" t="834" r="0" b="834"/>
          <a:stretch/>
        </p:blipFill>
        <p:spPr>
          <a:xfrm>
            <a:off x="7828200" y="4769280"/>
            <a:ext cx="857880" cy="163800"/>
          </a:xfrm>
          <a:prstGeom prst="rect">
            <a:avLst/>
          </a:prstGeom>
          <a:ln w="0">
            <a:noFill/>
          </a:ln>
        </p:spPr>
      </p:pic>
      <p:pic>
        <p:nvPicPr>
          <p:cNvPr id="43" name="Google Shape;59;p7" descr=""/>
          <p:cNvPicPr/>
          <p:nvPr/>
        </p:nvPicPr>
        <p:blipFill>
          <a:blip r:embed="rId3"/>
          <a:stretch/>
        </p:blipFill>
        <p:spPr>
          <a:xfrm>
            <a:off x="664920" y="4769280"/>
            <a:ext cx="857880" cy="163800"/>
          </a:xfrm>
          <a:prstGeom prst="rect">
            <a:avLst/>
          </a:prstGeom>
          <a:ln w="0">
            <a:noFill/>
          </a:ln>
        </p:spPr>
      </p:pic>
      <p:pic>
        <p:nvPicPr>
          <p:cNvPr id="44" name="Google Shape;60;p7" descr=""/>
          <p:cNvPicPr/>
          <p:nvPr/>
        </p:nvPicPr>
        <p:blipFill>
          <a:blip r:embed="rId4"/>
          <a:stretch/>
        </p:blipFill>
        <p:spPr>
          <a:xfrm>
            <a:off x="0" y="4689000"/>
            <a:ext cx="613800" cy="456480"/>
          </a:xfrm>
          <a:prstGeom prst="rect">
            <a:avLst/>
          </a:prstGeom>
          <a:ln w="0">
            <a:noFill/>
          </a:ln>
        </p:spPr>
      </p:pic>
      <p:grpSp>
        <p:nvGrpSpPr>
          <p:cNvPr id="45" name="Google Shape;61;p7"/>
          <p:cNvGrpSpPr/>
          <p:nvPr/>
        </p:nvGrpSpPr>
        <p:grpSpPr>
          <a:xfrm>
            <a:off x="6506640" y="720"/>
            <a:ext cx="2718720" cy="5019120"/>
            <a:chOff x="6506640" y="720"/>
            <a:chExt cx="2718720" cy="5019120"/>
          </a:xfrm>
        </p:grpSpPr>
        <p:sp>
          <p:nvSpPr>
            <p:cNvPr id="46" name="Google Shape;62;p7"/>
            <p:cNvSpPr/>
            <p:nvPr/>
          </p:nvSpPr>
          <p:spPr>
            <a:xfrm rot="10800000">
              <a:off x="7689240" y="720"/>
              <a:ext cx="1454760" cy="2336400"/>
            </a:xfrm>
            <a:prstGeom prst="rtTriangle">
              <a:avLst/>
            </a:prstGeom>
            <a:gradFill rotWithShape="0">
              <a:gsLst>
                <a:gs pos="0">
                  <a:srgbClr val="82297b"/>
                </a:gs>
                <a:gs pos="100000">
                  <a:srgbClr val="bf2151"/>
                </a:gs>
              </a:gsLst>
              <a:lin ang="10800000"/>
            </a:gradFill>
            <a:ln w="0">
              <a:noFill/>
            </a:ln>
          </p:spPr>
          <p:style>
            <a:lnRef idx="0"/>
            <a:fillRef idx="0"/>
            <a:effectRef idx="0"/>
            <a:fontRef idx="minor"/>
          </p:style>
        </p:sp>
        <p:sp>
          <p:nvSpPr>
            <p:cNvPr id="47" name="Google Shape;63;p7"/>
            <p:cNvSpPr/>
            <p:nvPr/>
          </p:nvSpPr>
          <p:spPr>
            <a:xfrm rot="16200000">
              <a:off x="5940720" y="1735200"/>
              <a:ext cx="3850560" cy="2718720"/>
            </a:xfrm>
            <a:prstGeom prst="rtTriangle">
              <a:avLst/>
            </a:prstGeom>
            <a:solidFill>
              <a:schemeClr val="accent1"/>
            </a:solidFill>
            <a:ln w="0">
              <a:noFill/>
            </a:ln>
          </p:spPr>
          <p:style>
            <a:lnRef idx="0"/>
            <a:fillRef idx="0"/>
            <a:effectRef idx="0"/>
            <a:fontRef idx="minor"/>
          </p:style>
        </p:sp>
      </p:grpSp>
      <p:sp>
        <p:nvSpPr>
          <p:cNvPr id="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Google Shape;16;p3" descr=""/>
          <p:cNvPicPr/>
          <p:nvPr/>
        </p:nvPicPr>
        <p:blipFill>
          <a:blip r:embed="rId2"/>
          <a:stretch/>
        </p:blipFill>
        <p:spPr>
          <a:xfrm>
            <a:off x="664920" y="4769280"/>
            <a:ext cx="857880" cy="163800"/>
          </a:xfrm>
          <a:prstGeom prst="rect">
            <a:avLst/>
          </a:prstGeom>
          <a:ln w="0">
            <a:noFill/>
          </a:ln>
        </p:spPr>
      </p:pic>
      <p:sp>
        <p:nvSpPr>
          <p:cNvPr id="87" name="Google Shape;18;p3"/>
          <p:cNvSpPr/>
          <p:nvPr/>
        </p:nvSpPr>
        <p:spPr>
          <a:xfrm>
            <a:off x="3763440" y="4731480"/>
            <a:ext cx="1603080" cy="239040"/>
          </a:xfrm>
          <a:prstGeom prst="rect">
            <a:avLst/>
          </a:prstGeom>
          <a:noFill/>
          <a:ln w="0">
            <a:noFill/>
          </a:ln>
        </p:spPr>
        <p:style>
          <a:lnRef idx="0"/>
          <a:fillRef idx="0"/>
          <a:effectRef idx="0"/>
          <a:fontRef idx="minor"/>
        </p:style>
        <p:txBody>
          <a:bodyPr lIns="0" rIns="0" tIns="0" bIns="0" anchor="ctr">
            <a:noAutofit/>
          </a:bodyPr>
          <a:p>
            <a:pPr algn="ctr">
              <a:lnSpc>
                <a:spcPct val="100000"/>
              </a:lnSpc>
              <a:buNone/>
              <a:tabLst>
                <a:tab algn="l" pos="0"/>
              </a:tabLst>
            </a:pPr>
            <a:r>
              <a:rPr b="0" lang="en" sz="800" spc="-1" strike="noStrike">
                <a:solidFill>
                  <a:srgbClr val="999999"/>
                </a:solidFill>
                <a:highlight>
                  <a:srgbClr val="ffffff"/>
                </a:highlight>
                <a:latin typeface="Proxima Nova"/>
                <a:ea typeface="Proxima Nova"/>
              </a:rPr>
              <a:t>   </a:t>
            </a:r>
            <a:r>
              <a:rPr b="0" lang="en" sz="800" spc="-1" strike="noStrike">
                <a:solidFill>
                  <a:srgbClr val="999999"/>
                </a:solidFill>
                <a:highlight>
                  <a:srgbClr val="ffffff"/>
                </a:highlight>
                <a:latin typeface="Proxima Nova"/>
                <a:ea typeface="Proxima Nova"/>
              </a:rPr>
              <a:t>For Internal use only      </a:t>
            </a:r>
            <a:endParaRPr b="0" lang="en-US" sz="800" spc="-1" strike="noStrike">
              <a:latin typeface="Arial"/>
            </a:endParaRPr>
          </a:p>
        </p:txBody>
      </p:sp>
      <p:pic>
        <p:nvPicPr>
          <p:cNvPr id="88" name="Google Shape;19;p3" descr=""/>
          <p:cNvPicPr/>
          <p:nvPr/>
        </p:nvPicPr>
        <p:blipFill>
          <a:blip r:embed="rId3"/>
          <a:stretch/>
        </p:blipFill>
        <p:spPr>
          <a:xfrm>
            <a:off x="0" y="4689000"/>
            <a:ext cx="613800" cy="456480"/>
          </a:xfrm>
          <a:prstGeom prst="rect">
            <a:avLst/>
          </a:prstGeom>
          <a:ln w="0">
            <a:noFill/>
          </a:ln>
        </p:spPr>
      </p:pic>
      <p:sp>
        <p:nvSpPr>
          <p:cNvPr id="89" name="PlaceHolder 1"/>
          <p:cNvSpPr>
            <a:spLocks noGrp="1"/>
          </p:cNvSpPr>
          <p:nvPr>
            <p:ph type="sldNum" idx="1"/>
          </p:nvPr>
        </p:nvSpPr>
        <p:spPr>
          <a:xfrm>
            <a:off x="8472600" y="4712400"/>
            <a:ext cx="547920" cy="2775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800" spc="-1" strike="noStrike">
                <a:solidFill>
                  <a:srgbClr val="25235b"/>
                </a:solidFill>
                <a:latin typeface="Proxima Nova"/>
                <a:ea typeface="Proxima Nova"/>
              </a:defRPr>
            </a:lvl1pPr>
          </a:lstStyle>
          <a:p>
            <a:pPr algn="r">
              <a:lnSpc>
                <a:spcPct val="100000"/>
              </a:lnSpc>
              <a:buNone/>
              <a:tabLst>
                <a:tab algn="l" pos="0"/>
              </a:tabLst>
            </a:pPr>
            <a:fld id="{51E46E29-0446-46A6-BE8A-72FF6E244024}" type="slidenum">
              <a:rPr b="0" lang="en" sz="800" spc="-1" strike="noStrike">
                <a:solidFill>
                  <a:srgbClr val="25235b"/>
                </a:solidFill>
                <a:latin typeface="Proxima Nova"/>
                <a:ea typeface="Proxima Nova"/>
              </a:rPr>
              <a:t>&lt;number&gt;</a:t>
            </a:fld>
            <a:endParaRPr b="0" lang="en-US" sz="800" spc="-1" strike="noStrike">
              <a:latin typeface="Times New Roman"/>
            </a:endParaRPr>
          </a:p>
        </p:txBody>
      </p:sp>
      <p:sp>
        <p:nvSpPr>
          <p:cNvPr id="90"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1"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Google Shape;65;p8"/>
          <p:cNvSpPr/>
          <p:nvPr/>
        </p:nvSpPr>
        <p:spPr>
          <a:xfrm>
            <a:off x="2099160" y="1456560"/>
            <a:ext cx="5261400" cy="799560"/>
          </a:xfrm>
          <a:prstGeom prst="rect">
            <a:avLst/>
          </a:prstGeom>
          <a:noFill/>
          <a:ln w="0">
            <a:noFill/>
          </a:ln>
        </p:spPr>
        <p:style>
          <a:lnRef idx="0"/>
          <a:fillRef idx="0"/>
          <a:effectRef idx="0"/>
          <a:fontRef idx="minor"/>
        </p:style>
        <p:txBody>
          <a:bodyPr lIns="0" rIns="0" tIns="0" bIns="0" anchor="t">
            <a:noAutofit/>
          </a:bodyPr>
          <a:p>
            <a:pPr>
              <a:lnSpc>
                <a:spcPct val="100000"/>
              </a:lnSpc>
              <a:buNone/>
              <a:tabLst>
                <a:tab algn="l" pos="0"/>
              </a:tabLst>
            </a:pPr>
            <a:r>
              <a:rPr b="0" lang="en" sz="4400" spc="-1" strike="noStrike">
                <a:solidFill>
                  <a:srgbClr val="27235c"/>
                </a:solidFill>
                <a:latin typeface="Proxima Nova"/>
                <a:ea typeface="Proxima Nova"/>
              </a:rPr>
              <a:t>THANK YOU</a:t>
            </a:r>
            <a:endParaRPr b="0" lang="en-US" sz="4400" spc="-1" strike="noStrike">
              <a:latin typeface="Arial"/>
            </a:endParaRPr>
          </a:p>
        </p:txBody>
      </p:sp>
      <p:pic>
        <p:nvPicPr>
          <p:cNvPr id="129" name="Google Shape;67;p8" descr=""/>
          <p:cNvPicPr/>
          <p:nvPr/>
        </p:nvPicPr>
        <p:blipFill>
          <a:blip r:embed="rId2"/>
          <a:srcRect l="75985" t="0" r="0" b="53072"/>
          <a:stretch/>
        </p:blipFill>
        <p:spPr>
          <a:xfrm>
            <a:off x="0" y="3411720"/>
            <a:ext cx="2048400" cy="1730520"/>
          </a:xfrm>
          <a:prstGeom prst="rect">
            <a:avLst/>
          </a:prstGeom>
          <a:ln w="0">
            <a:noFill/>
          </a:ln>
        </p:spPr>
      </p:pic>
      <p:sp>
        <p:nvSpPr>
          <p:cNvPr id="130" name="Google Shape;68;p8"/>
          <p:cNvSpPr/>
          <p:nvPr/>
        </p:nvSpPr>
        <p:spPr>
          <a:xfrm>
            <a:off x="2166120" y="3363120"/>
            <a:ext cx="6488280" cy="1188360"/>
          </a:xfrm>
          <a:prstGeom prst="rect">
            <a:avLst/>
          </a:prstGeom>
          <a:noFill/>
          <a:ln w="0">
            <a:noFill/>
          </a:ln>
        </p:spPr>
        <p:style>
          <a:lnRef idx="0"/>
          <a:fillRef idx="0"/>
          <a:effectRef idx="0"/>
          <a:fontRef idx="minor"/>
        </p:style>
        <p:txBody>
          <a:bodyPr lIns="0" rIns="0" tIns="0" bIns="0" anchor="t">
            <a:noAutofit/>
          </a:bodyPr>
          <a:p>
            <a:pPr>
              <a:lnSpc>
                <a:spcPct val="100000"/>
              </a:lnSpc>
              <a:buNone/>
              <a:tabLst>
                <a:tab algn="l" pos="0"/>
              </a:tabLst>
            </a:pPr>
            <a:r>
              <a:rPr b="0" lang="en" sz="1400" spc="-1" strike="noStrike">
                <a:solidFill>
                  <a:srgbClr val="27235c"/>
                </a:solidFill>
                <a:latin typeface="Proxima Nova Semibold"/>
                <a:ea typeface="Proxima Nova Semibold"/>
              </a:rPr>
              <a:t>About Relevantz</a:t>
            </a:r>
            <a:endParaRPr b="0" lang="en-US" sz="1400" spc="-1" strike="noStrike">
              <a:latin typeface="Arial"/>
            </a:endParaRPr>
          </a:p>
          <a:p>
            <a:pPr>
              <a:lnSpc>
                <a:spcPct val="100000"/>
              </a:lnSpc>
              <a:spcBef>
                <a:spcPts val="400"/>
              </a:spcBef>
              <a:buNone/>
              <a:tabLst>
                <a:tab algn="l" pos="0"/>
              </a:tabLst>
            </a:pPr>
            <a:r>
              <a:rPr b="0" lang="en" sz="1000" spc="-1" strike="noStrike">
                <a:solidFill>
                  <a:srgbClr val="000000"/>
                </a:solidFill>
                <a:latin typeface="Proxima Nova"/>
                <a:ea typeface="Proxima Nova"/>
              </a:rPr>
              <a:t>Relevantz Technology Services Inc. has been delivering relevant technology solutions to help improve lives for 25 years. Our team of 1200+ software engineers across 5 global offices serve customers across the finance, healthcare, insurance, media, telecom, retail, and technology sectors. Learn more at</a:t>
            </a:r>
            <a:r>
              <a:rPr b="0" lang="en" sz="1000" spc="-1" strike="noStrike" u="sng">
                <a:solidFill>
                  <a:srgbClr val="e01950"/>
                </a:solidFill>
                <a:uFillTx/>
                <a:latin typeface="Proxima Nova"/>
                <a:ea typeface="Proxima Nova"/>
                <a:hlinkClick r:id="rId3"/>
              </a:rPr>
              <a:t> </a:t>
            </a:r>
            <a:r>
              <a:rPr b="0" lang="en" sz="1000" spc="-1" strike="noStrike" u="sng">
                <a:solidFill>
                  <a:srgbClr val="e01950"/>
                </a:solidFill>
                <a:uFillTx/>
                <a:latin typeface="Proxima Nova Semibold"/>
                <a:ea typeface="Proxima Nova Semibold"/>
                <a:hlinkClick r:id="rId4"/>
              </a:rPr>
              <a:t>www.relevantz.com</a:t>
            </a:r>
            <a:r>
              <a:rPr b="0" lang="en" sz="1000" spc="-1" strike="noStrike">
                <a:solidFill>
                  <a:srgbClr val="000000"/>
                </a:solidFill>
                <a:latin typeface="Proxima Nova"/>
                <a:ea typeface="Proxima Nova"/>
              </a:rPr>
              <a:t> or </a:t>
            </a:r>
            <a:r>
              <a:rPr b="0" lang="en" sz="1000" spc="-1" strike="noStrike" u="sng">
                <a:solidFill>
                  <a:srgbClr val="e01950"/>
                </a:solidFill>
                <a:uFillTx/>
                <a:latin typeface="Proxima Nova"/>
                <a:ea typeface="Proxima Nova"/>
                <a:hlinkClick r:id="rId5"/>
              </a:rPr>
              <a:t>@relevantz</a:t>
            </a:r>
            <a:endParaRPr b="0" lang="en-US" sz="1000" spc="-1" strike="noStrike">
              <a:latin typeface="Arial"/>
            </a:endParaRPr>
          </a:p>
          <a:p>
            <a:pPr>
              <a:lnSpc>
                <a:spcPct val="100000"/>
              </a:lnSpc>
              <a:spcBef>
                <a:spcPts val="400"/>
              </a:spcBef>
              <a:buNone/>
              <a:tabLst>
                <a:tab algn="l" pos="0"/>
              </a:tabLst>
            </a:pPr>
            <a:endParaRPr b="0" lang="en-US" sz="1000" spc="-1" strike="noStrike">
              <a:latin typeface="Arial"/>
            </a:endParaRPr>
          </a:p>
          <a:p>
            <a:pPr>
              <a:lnSpc>
                <a:spcPct val="100000"/>
              </a:lnSpc>
              <a:spcBef>
                <a:spcPts val="400"/>
              </a:spcBef>
              <a:spcAft>
                <a:spcPts val="400"/>
              </a:spcAft>
              <a:buNone/>
              <a:tabLst>
                <a:tab algn="l" pos="0"/>
              </a:tabLst>
            </a:pPr>
            <a:r>
              <a:rPr b="0" lang="en" sz="1000" spc="-1" strike="noStrike">
                <a:solidFill>
                  <a:srgbClr val="000000"/>
                </a:solidFill>
                <a:latin typeface="Proxima Nova"/>
                <a:ea typeface="Proxima Nova"/>
              </a:rPr>
              <a:t>© 2023 Relevantz Technology Services, Inc. All rights reserved</a:t>
            </a:r>
            <a:endParaRPr b="0" lang="en-US" sz="1000" spc="-1" strike="noStrike">
              <a:latin typeface="Arial"/>
            </a:endParaRPr>
          </a:p>
        </p:txBody>
      </p:sp>
      <p:sp>
        <p:nvSpPr>
          <p:cNvPr id="131" name="Google Shape;69;p8"/>
          <p:cNvSpPr/>
          <p:nvPr/>
        </p:nvSpPr>
        <p:spPr>
          <a:xfrm>
            <a:off x="2166120" y="3057120"/>
            <a:ext cx="6491520" cy="27360"/>
          </a:xfrm>
          <a:prstGeom prst="rect">
            <a:avLst/>
          </a:prstGeom>
          <a:gradFill rotWithShape="0">
            <a:gsLst>
              <a:gs pos="0">
                <a:srgbClr val="82297b"/>
              </a:gs>
              <a:gs pos="100000">
                <a:srgbClr val="bf2151"/>
              </a:gs>
            </a:gsLst>
            <a:lin ang="0"/>
          </a:gradFill>
          <a:ln w="0">
            <a:noFill/>
          </a:ln>
        </p:spPr>
        <p:style>
          <a:lnRef idx="0"/>
          <a:fillRef idx="0"/>
          <a:effectRef idx="0"/>
          <a:fontRef idx="minor"/>
        </p:style>
      </p:sp>
      <p:pic>
        <p:nvPicPr>
          <p:cNvPr id="132" name="Google Shape;70;p8" descr=""/>
          <p:cNvPicPr/>
          <p:nvPr/>
        </p:nvPicPr>
        <p:blipFill>
          <a:blip r:embed="rId6"/>
          <a:stretch/>
        </p:blipFill>
        <p:spPr>
          <a:xfrm>
            <a:off x="6869520" y="422640"/>
            <a:ext cx="1784880" cy="415080"/>
          </a:xfrm>
          <a:prstGeom prst="rect">
            <a:avLst/>
          </a:prstGeom>
          <a:ln w="0">
            <a:noFill/>
          </a:ln>
        </p:spPr>
      </p:pic>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3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3120120" y="1597680"/>
            <a:ext cx="5565960" cy="2401560"/>
          </a:xfrm>
          <a:prstGeom prst="rect">
            <a:avLst/>
          </a:prstGeom>
          <a:noFill/>
          <a:ln w="0">
            <a:noFill/>
          </a:ln>
        </p:spPr>
        <p:txBody>
          <a:bodyPr lIns="0" rIns="0" tIns="0" bIns="0" anchor="ctr">
            <a:noAutofit/>
          </a:bodyPr>
          <a:p>
            <a:pPr marL="457200">
              <a:lnSpc>
                <a:spcPct val="100000"/>
              </a:lnSpc>
              <a:buNone/>
              <a:tabLst>
                <a:tab algn="l" pos="0"/>
              </a:tabLst>
            </a:pPr>
            <a:r>
              <a:rPr b="1" lang="en" sz="4400" spc="-1" strike="noStrike">
                <a:solidFill>
                  <a:srgbClr val="27235c"/>
                </a:solidFill>
                <a:latin typeface="Proxima Nova"/>
                <a:ea typeface="Proxima Nova"/>
              </a:rPr>
              <a:t>AI technology Impact</a:t>
            </a:r>
            <a:endParaRPr b="0" lang="en-US" sz="4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71"/>
                                        </p:tgtEl>
                                        <p:attrNameLst>
                                          <p:attrName>style.visibility</p:attrName>
                                        </p:attrNameLst>
                                      </p:cBhvr>
                                      <p:to>
                                        <p:strVal val="visible"/>
                                      </p:to>
                                    </p:set>
                                    <p:animEffect filter="fade" transition="in">
                                      <p:cBhvr additive="repl">
                                        <p:cTn id="7"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subTitle"/>
          </p:nvPr>
        </p:nvSpPr>
        <p:spPr>
          <a:xfrm>
            <a:off x="2092680" y="2305440"/>
            <a:ext cx="5271120" cy="320040"/>
          </a:xfrm>
          <a:prstGeom prst="rect">
            <a:avLst/>
          </a:prstGeom>
          <a:noFill/>
          <a:ln w="0">
            <a:noFill/>
          </a:ln>
        </p:spPr>
        <p:txBody>
          <a:bodyPr lIns="0" rIns="0" tIns="0" bIns="0" anchor="t">
            <a:noAutofit/>
          </a:bodyPr>
          <a:p>
            <a:pPr>
              <a:lnSpc>
                <a:spcPct val="100000"/>
              </a:lnSpc>
              <a:buNone/>
              <a:tabLst>
                <a:tab algn="l" pos="0"/>
              </a:tabLst>
            </a:pPr>
            <a:r>
              <a:rPr b="0" lang="en" sz="1800" spc="-1" strike="noStrike">
                <a:latin typeface="Proxima Nova Semibold"/>
                <a:ea typeface="Proxima Nova Semibold"/>
              </a:rPr>
              <a:t>Kathirvel Selvam </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82" dur="indefinite" restart="never" nodeType="tmRoot">
          <p:childTnLst>
            <p:seq>
              <p:cTn id="183" dur="indefinite" nodeType="mainSeq">
                <p:childTnLst>
                  <p:par>
                    <p:cTn id="184" fill="hold">
                      <p:stCondLst>
                        <p:cond delay="indefinite"/>
                      </p:stCondLst>
                      <p:childTnLst>
                        <p:par>
                          <p:cTn id="185" fill="hold">
                            <p:stCondLst>
                              <p:cond delay="0"/>
                            </p:stCondLst>
                            <p:childTnLst>
                              <p:par>
                                <p:cTn id="186" nodeType="clickEffect" fill="hold" presetClass="entr" presetID="23" presetSubtype="16">
                                  <p:stCondLst>
                                    <p:cond delay="0"/>
                                  </p:stCondLst>
                                  <p:childTnLst>
                                    <p:set>
                                      <p:cBhvr>
                                        <p:cTn id="187" dur="1" fill="hold">
                                          <p:stCondLst>
                                            <p:cond delay="0"/>
                                          </p:stCondLst>
                                        </p:cTn>
                                        <p:tgtEl>
                                          <p:spTgt spid="209"/>
                                        </p:tgtEl>
                                        <p:attrNameLst>
                                          <p:attrName>style.visibility</p:attrName>
                                        </p:attrNameLst>
                                      </p:cBhvr>
                                      <p:to>
                                        <p:strVal val="visible"/>
                                      </p:to>
                                    </p:set>
                                    <p:anim calcmode="lin" valueType="num">
                                      <p:cBhvr additive="repl">
                                        <p:cTn id="188" dur="1000"/>
                                        <p:tgtEl>
                                          <p:spTgt spid="209"/>
                                        </p:tgtEl>
                                        <p:attrNameLst>
                                          <p:attrName>ppt_w</p:attrName>
                                        </p:attrNameLst>
                                      </p:cBhvr>
                                      <p:tavLst>
                                        <p:tav tm="0">
                                          <p:val>
                                            <p:strVal val="0"/>
                                          </p:val>
                                        </p:tav>
                                        <p:tav tm="100000">
                                          <p:val>
                                            <p:strVal val="#ppt_w"/>
                                          </p:val>
                                        </p:tav>
                                      </p:tavLst>
                                    </p:anim>
                                    <p:anim calcmode="lin" valueType="num">
                                      <p:cBhvr additive="repl">
                                        <p:cTn id="189" dur="1000"/>
                                        <p:tgtEl>
                                          <p:spTgt spid="20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514080" y="1293840"/>
            <a:ext cx="6743880" cy="2554560"/>
          </a:xfrm>
          <a:prstGeom prst="rect">
            <a:avLst/>
          </a:prstGeom>
          <a:noFill/>
          <a:ln w="0">
            <a:noFill/>
          </a:ln>
        </p:spPr>
        <p:txBody>
          <a:bodyPr lIns="0" rIns="0" tIns="0" bIns="0" anchor="ctr">
            <a:noAutofit/>
          </a:bodyPr>
          <a:p>
            <a:pPr algn="just">
              <a:lnSpc>
                <a:spcPct val="100000"/>
              </a:lnSpc>
              <a:buNone/>
              <a:tabLst>
                <a:tab algn="l" pos="0"/>
              </a:tabLst>
            </a:pPr>
            <a:r>
              <a:rPr b="0" i="1" lang="en" sz="1600" spc="-1" strike="noStrike">
                <a:solidFill>
                  <a:srgbClr val="000000"/>
                </a:solidFill>
                <a:latin typeface="Proxima Nova"/>
                <a:ea typeface="Proxima Nova"/>
              </a:rPr>
              <a:t>Scenario</a:t>
            </a:r>
            <a:r>
              <a:rPr b="0" lang="en" sz="1600" spc="-1" strike="noStrike">
                <a:solidFill>
                  <a:srgbClr val="000000"/>
                </a:solidFill>
                <a:latin typeface="Proxima Nova"/>
                <a:ea typeface="Proxima Nova"/>
              </a:rPr>
              <a:t>: You are a IT Trainee in a software development company that recently observed the new trainees are more focused on using the help of AI technology . You are tasked with presenting a case study on how this AI technology affects the employees creativity and how it should be used for reference. You are given </a:t>
            </a:r>
            <a:r>
              <a:rPr b="1" lang="en" sz="1600" spc="-1" strike="noStrike">
                <a:solidFill>
                  <a:srgbClr val="000000"/>
                </a:solidFill>
                <a:latin typeface="Proxima Nova"/>
                <a:ea typeface="Proxima Nova"/>
              </a:rPr>
              <a:t>10 minutes</a:t>
            </a:r>
            <a:r>
              <a:rPr b="0" lang="en" sz="1600" spc="-1" strike="noStrike">
                <a:solidFill>
                  <a:srgbClr val="000000"/>
                </a:solidFill>
                <a:latin typeface="Proxima Nova"/>
                <a:ea typeface="Proxima Nova"/>
              </a:rPr>
              <a:t> to present. You will be presenting to new upcoming fresher trainees..</a:t>
            </a:r>
            <a:endParaRPr b="0" lang="en-US" sz="1600" spc="-1" strike="noStrike">
              <a:latin typeface="Arial"/>
            </a:endParaRPr>
          </a:p>
          <a:p>
            <a:pPr algn="just">
              <a:lnSpc>
                <a:spcPct val="100000"/>
              </a:lnSpc>
              <a:buNone/>
              <a:tabLst>
                <a:tab algn="l" pos="0"/>
              </a:tabLst>
            </a:pPr>
            <a:endParaRPr b="0" lang="en-US" sz="4000" spc="-1" strike="noStrike">
              <a:latin typeface="Arial"/>
            </a:endParaRPr>
          </a:p>
        </p:txBody>
      </p:sp>
      <p:sp>
        <p:nvSpPr>
          <p:cNvPr id="173" name="Google Shape;81;p10"/>
          <p:cNvSpPr/>
          <p:nvPr/>
        </p:nvSpPr>
        <p:spPr>
          <a:xfrm>
            <a:off x="457200" y="383040"/>
            <a:ext cx="4935960" cy="74916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tabLst>
                <a:tab algn="l" pos="0"/>
              </a:tabLst>
            </a:pPr>
            <a:r>
              <a:rPr b="0" lang="en" sz="3000" spc="-1" strike="noStrike">
                <a:solidFill>
                  <a:srgbClr val="000000"/>
                </a:solidFill>
                <a:latin typeface="Arial"/>
                <a:ea typeface="Arial"/>
              </a:rPr>
              <a:t>Case study</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487440"/>
            <a:ext cx="4114080" cy="717840"/>
          </a:xfrm>
          <a:prstGeom prst="rect">
            <a:avLst/>
          </a:prstGeom>
          <a:noFill/>
          <a:ln w="0">
            <a:noFill/>
          </a:ln>
        </p:spPr>
        <p:txBody>
          <a:bodyPr lIns="0" rIns="0" tIns="0" bIns="0" anchor="t">
            <a:noAutofit/>
          </a:bodyPr>
          <a:p>
            <a:pPr algn="just">
              <a:lnSpc>
                <a:spcPct val="100000"/>
              </a:lnSpc>
              <a:buNone/>
              <a:tabLst>
                <a:tab algn="l" pos="0"/>
              </a:tabLst>
            </a:pPr>
            <a:r>
              <a:rPr b="0" lang="en" sz="2600" spc="-1" strike="noStrike">
                <a:solidFill>
                  <a:srgbClr val="000000"/>
                </a:solidFill>
                <a:latin typeface="Arial"/>
                <a:ea typeface="Arial"/>
              </a:rPr>
              <a:t>Basic Understanding about </a:t>
            </a:r>
            <a:endParaRPr b="0" lang="en-US" sz="2600" spc="-1" strike="noStrike">
              <a:latin typeface="Arial"/>
            </a:endParaRPr>
          </a:p>
        </p:txBody>
      </p:sp>
      <p:sp>
        <p:nvSpPr>
          <p:cNvPr id="175" name="Google Shape;87;p11"/>
          <p:cNvSpPr/>
          <p:nvPr/>
        </p:nvSpPr>
        <p:spPr>
          <a:xfrm>
            <a:off x="914400" y="2918520"/>
            <a:ext cx="6530760" cy="738360"/>
          </a:xfrm>
          <a:prstGeom prst="rect">
            <a:avLst/>
          </a:prstGeom>
          <a:noFill/>
          <a:ln w="0">
            <a:noFill/>
          </a:ln>
        </p:spPr>
        <p:style>
          <a:lnRef idx="0"/>
          <a:fillRef idx="0"/>
          <a:effectRef idx="0"/>
          <a:fontRef idx="minor"/>
        </p:style>
        <p:txBody>
          <a:bodyPr lIns="90000" rIns="90000" tIns="91440" bIns="91440" anchor="ctr">
            <a:noAutofit/>
          </a:bodyPr>
          <a:p>
            <a:pPr>
              <a:lnSpc>
                <a:spcPct val="100000"/>
              </a:lnSpc>
              <a:buNone/>
              <a:tabLst>
                <a:tab algn="l" pos="0"/>
              </a:tabLst>
            </a:pPr>
            <a:endParaRPr b="0" lang="en-US" sz="1400" spc="-1" strike="noStrike">
              <a:latin typeface="Arial"/>
            </a:endParaRPr>
          </a:p>
          <a:p>
            <a:pPr marL="457200" indent="-317520">
              <a:lnSpc>
                <a:spcPct val="100000"/>
              </a:lnSpc>
              <a:buClr>
                <a:srgbClr val="000000"/>
              </a:buClr>
              <a:buFont typeface="Proxima Nova"/>
              <a:buChar char="●"/>
              <a:tabLst>
                <a:tab algn="l" pos="0"/>
              </a:tabLst>
            </a:pPr>
            <a:r>
              <a:rPr b="0" lang="en" sz="1400" spc="-1" strike="noStrike">
                <a:solidFill>
                  <a:srgbClr val="000000"/>
                </a:solidFill>
                <a:latin typeface="Proxima Nova"/>
                <a:ea typeface="Proxima Nova"/>
              </a:rPr>
              <a:t>AI works by combining large amounts of data with fast, iterative processing and intelligent algorithms, allowing the software to learn automatically from patterns or features in the data.</a:t>
            </a:r>
            <a:endParaRPr b="0" lang="en-US" sz="1400" spc="-1" strike="noStrike">
              <a:latin typeface="Arial"/>
            </a:endParaRPr>
          </a:p>
        </p:txBody>
      </p:sp>
      <p:sp>
        <p:nvSpPr>
          <p:cNvPr id="176" name="Google Shape;88;p11"/>
          <p:cNvSpPr/>
          <p:nvPr/>
        </p:nvSpPr>
        <p:spPr>
          <a:xfrm>
            <a:off x="4572000" y="295560"/>
            <a:ext cx="1175760" cy="72720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tabLst>
                <a:tab algn="l" pos="0"/>
              </a:tabLst>
            </a:pPr>
            <a:r>
              <a:rPr b="0" lang="en" sz="3800" spc="-1" strike="noStrike">
                <a:solidFill>
                  <a:srgbClr val="000000"/>
                </a:solidFill>
                <a:latin typeface="Proxima Nova Extrabold"/>
                <a:ea typeface="Proxima Nova Extrabold"/>
              </a:rPr>
              <a:t>AI</a:t>
            </a:r>
            <a:endParaRPr b="0" lang="en-US" sz="3800" spc="-1" strike="noStrike">
              <a:latin typeface="Arial"/>
            </a:endParaRPr>
          </a:p>
        </p:txBody>
      </p:sp>
      <p:sp>
        <p:nvSpPr>
          <p:cNvPr id="177" name="Google Shape;89;p11"/>
          <p:cNvSpPr/>
          <p:nvPr/>
        </p:nvSpPr>
        <p:spPr>
          <a:xfrm>
            <a:off x="900720" y="1510560"/>
            <a:ext cx="6414480" cy="484560"/>
          </a:xfrm>
          <a:prstGeom prst="rect">
            <a:avLst/>
          </a:prstGeom>
          <a:noFill/>
          <a:ln w="0">
            <a:noFill/>
          </a:ln>
        </p:spPr>
        <p:style>
          <a:lnRef idx="0"/>
          <a:fillRef idx="0"/>
          <a:effectRef idx="0"/>
          <a:fontRef idx="minor"/>
        </p:style>
        <p:txBody>
          <a:bodyPr lIns="90000" rIns="90000" tIns="91440" bIns="91440" anchor="ctr">
            <a:noAutofit/>
          </a:bodyPr>
          <a:p>
            <a:pPr marL="457200" indent="-317520">
              <a:lnSpc>
                <a:spcPct val="100000"/>
              </a:lnSpc>
              <a:buClr>
                <a:srgbClr val="000000"/>
              </a:buClr>
              <a:buFont typeface="Proxima Nova"/>
              <a:buChar char="●"/>
            </a:pPr>
            <a:r>
              <a:rPr b="0" lang="en" sz="1400" spc="-1" strike="noStrike">
                <a:solidFill>
                  <a:srgbClr val="000000"/>
                </a:solidFill>
                <a:latin typeface="Proxima Nova"/>
                <a:ea typeface="Proxima Nova"/>
              </a:rPr>
              <a:t>Artificial intelligence is the science of making machines that can think like humans. It can do things that are considered "</a:t>
            </a:r>
            <a:r>
              <a:rPr b="1" lang="en" sz="1400" spc="-1" strike="noStrike">
                <a:solidFill>
                  <a:srgbClr val="000000"/>
                </a:solidFill>
                <a:highlight>
                  <a:srgbClr val="ffff00"/>
                </a:highlight>
                <a:latin typeface="Proxima Nova"/>
                <a:ea typeface="Proxima Nova"/>
              </a:rPr>
              <a:t>smart</a:t>
            </a:r>
            <a:r>
              <a:rPr b="1" lang="en" sz="1400" spc="-1" strike="noStrike">
                <a:solidFill>
                  <a:srgbClr val="000000"/>
                </a:solidFill>
                <a:latin typeface="Proxima Nova"/>
                <a:ea typeface="Proxima Nova"/>
              </a:rPr>
              <a:t>.</a:t>
            </a:r>
            <a:r>
              <a:rPr b="0" lang="en" sz="1400" spc="-1" strike="noStrike">
                <a:solidFill>
                  <a:srgbClr val="000000"/>
                </a:solidFill>
                <a:latin typeface="Proxima Nova"/>
                <a:ea typeface="Proxima Nova"/>
              </a:rPr>
              <a:t>" </a:t>
            </a:r>
            <a:endParaRPr b="0" lang="en-US" sz="1400" spc="-1" strike="noStrike">
              <a:latin typeface="Arial"/>
            </a:endParaRPr>
          </a:p>
        </p:txBody>
      </p:sp>
      <p:sp>
        <p:nvSpPr>
          <p:cNvPr id="178" name="Google Shape;90;p11"/>
          <p:cNvSpPr/>
          <p:nvPr/>
        </p:nvSpPr>
        <p:spPr>
          <a:xfrm>
            <a:off x="900720" y="1995480"/>
            <a:ext cx="6414480" cy="400680"/>
          </a:xfrm>
          <a:prstGeom prst="rect">
            <a:avLst/>
          </a:prstGeom>
          <a:noFill/>
          <a:ln w="0">
            <a:noFill/>
          </a:ln>
        </p:spPr>
        <p:style>
          <a:lnRef idx="0"/>
          <a:fillRef idx="0"/>
          <a:effectRef idx="0"/>
          <a:fontRef idx="minor"/>
        </p:style>
        <p:txBody>
          <a:bodyPr lIns="90000" rIns="90000" tIns="91440" bIns="91440" anchor="t">
            <a:noAutofit/>
          </a:bodyPr>
          <a:p>
            <a:pPr marL="457200" indent="-317520">
              <a:lnSpc>
                <a:spcPct val="100000"/>
              </a:lnSpc>
              <a:buClr>
                <a:srgbClr val="000000"/>
              </a:buClr>
              <a:buFont typeface="Proxima Nova"/>
              <a:buChar char="●"/>
            </a:pPr>
            <a:r>
              <a:rPr b="0" lang="en" sz="1400" spc="-1" strike="noStrike">
                <a:solidFill>
                  <a:srgbClr val="000000"/>
                </a:solidFill>
                <a:latin typeface="Proxima Nova"/>
                <a:ea typeface="Proxima Nova"/>
              </a:rPr>
              <a:t>AI technology can process large amounts of data in ways, unlike humans. </a:t>
            </a:r>
            <a:endParaRPr b="0" lang="en-US" sz="1400" spc="-1" strike="noStrike">
              <a:latin typeface="Arial"/>
            </a:endParaRPr>
          </a:p>
        </p:txBody>
      </p:sp>
      <p:sp>
        <p:nvSpPr>
          <p:cNvPr id="179" name="Google Shape;91;p11"/>
          <p:cNvSpPr/>
          <p:nvPr/>
        </p:nvSpPr>
        <p:spPr>
          <a:xfrm>
            <a:off x="900360" y="2639880"/>
            <a:ext cx="6414480" cy="278280"/>
          </a:xfrm>
          <a:prstGeom prst="rect">
            <a:avLst/>
          </a:prstGeom>
          <a:noFill/>
          <a:ln w="0">
            <a:noFill/>
          </a:ln>
        </p:spPr>
        <p:style>
          <a:lnRef idx="0"/>
          <a:fillRef idx="0"/>
          <a:effectRef idx="0"/>
          <a:fontRef idx="minor"/>
        </p:style>
        <p:txBody>
          <a:bodyPr lIns="90000" rIns="90000" tIns="278640" bIns="278640" anchor="ctr">
            <a:noAutofit/>
          </a:bodyPr>
          <a:p>
            <a:pPr marL="457200" indent="-317520">
              <a:lnSpc>
                <a:spcPct val="100000"/>
              </a:lnSpc>
              <a:buClr>
                <a:srgbClr val="000000"/>
              </a:buClr>
              <a:buFont typeface="Proxima Nova"/>
              <a:buChar char="●"/>
            </a:pPr>
            <a:r>
              <a:rPr b="0" lang="en" sz="1400" spc="-1" strike="noStrike">
                <a:solidFill>
                  <a:srgbClr val="000000"/>
                </a:solidFill>
                <a:latin typeface="Proxima Nova"/>
                <a:ea typeface="Proxima Nova"/>
              </a:rPr>
              <a:t>The goal for AI is to be able to do things such as recognize patterns, make decisions, and judge like humans.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2" presetSubtype="2">
                                  <p:stCondLst>
                                    <p:cond delay="0"/>
                                  </p:stCondLst>
                                  <p:childTnLst>
                                    <p:set>
                                      <p:cBhvr>
                                        <p:cTn id="13" dur="1" fill="hold">
                                          <p:stCondLst>
                                            <p:cond delay="0"/>
                                          </p:stCondLst>
                                        </p:cTn>
                                        <p:tgtEl>
                                          <p:spTgt spid="174"/>
                                        </p:tgtEl>
                                        <p:attrNameLst>
                                          <p:attrName>style.visibility</p:attrName>
                                        </p:attrNameLst>
                                      </p:cBhvr>
                                      <p:to>
                                        <p:strVal val="visible"/>
                                      </p:to>
                                    </p:set>
                                    <p:anim calcmode="lin" valueType="num">
                                      <p:cBhvr additive="repl">
                                        <p:cTn id="14" dur="1000"/>
                                        <p:tgtEl>
                                          <p:spTgt spid="174"/>
                                        </p:tgtEl>
                                        <p:attrNameLst>
                                          <p:attrName>ppt_x</p:attrName>
                                        </p:attrNameLst>
                                      </p:cBhvr>
                                      <p:tavLst>
                                        <p:tav tm="0">
                                          <p:val>
                                            <p:strVal val="#ppt_x+1"/>
                                          </p:val>
                                        </p:tav>
                                        <p:tav tm="100000">
                                          <p:val>
                                            <p:strVal val="#ppt_x"/>
                                          </p:val>
                                        </p:tav>
                                      </p:tavLst>
                                    </p:anim>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0">
                                  <p:stCondLst>
                                    <p:cond delay="0"/>
                                  </p:stCondLst>
                                  <p:childTnLst>
                                    <p:set>
                                      <p:cBhvr>
                                        <p:cTn id="18" dur="1" fill="hold">
                                          <p:stCondLst>
                                            <p:cond delay="0"/>
                                          </p:stCondLst>
                                        </p:cTn>
                                        <p:tgtEl>
                                          <p:spTgt spid="176"/>
                                        </p:tgtEl>
                                        <p:attrNameLst>
                                          <p:attrName>style.visibility</p:attrName>
                                        </p:attrNameLst>
                                      </p:cBhvr>
                                      <p:to>
                                        <p:strVal val="visible"/>
                                      </p:to>
                                    </p:set>
                                    <p:animEffect filter="fade" transition="in">
                                      <p:cBhvr additive="repl">
                                        <p:cTn id="19" dur="1000"/>
                                        <p:tgtEl>
                                          <p:spTgt spid="176"/>
                                        </p:tgtEl>
                                      </p:cBhvr>
                                    </p:animEffec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2" presetSubtype="1">
                                  <p:stCondLst>
                                    <p:cond delay="0"/>
                                  </p:stCondLst>
                                  <p:childTnLst>
                                    <p:set>
                                      <p:cBhvr>
                                        <p:cTn id="23" dur="1" fill="hold">
                                          <p:stCondLst>
                                            <p:cond delay="0"/>
                                          </p:stCondLst>
                                        </p:cTn>
                                        <p:tgtEl>
                                          <p:spTgt spid="177"/>
                                        </p:tgtEl>
                                        <p:attrNameLst>
                                          <p:attrName>style.visibility</p:attrName>
                                        </p:attrNameLst>
                                      </p:cBhvr>
                                      <p:to>
                                        <p:strVal val="visible"/>
                                      </p:to>
                                    </p:set>
                                    <p:anim calcmode="lin" valueType="num">
                                      <p:cBhvr additive="repl">
                                        <p:cTn id="24" dur="1000"/>
                                        <p:tgtEl>
                                          <p:spTgt spid="17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2" presetSubtype="2">
                                  <p:stCondLst>
                                    <p:cond delay="0"/>
                                  </p:stCondLst>
                                  <p:childTnLst>
                                    <p:set>
                                      <p:cBhvr>
                                        <p:cTn id="28" dur="1" fill="hold">
                                          <p:stCondLst>
                                            <p:cond delay="0"/>
                                          </p:stCondLst>
                                        </p:cTn>
                                        <p:tgtEl>
                                          <p:spTgt spid="178"/>
                                        </p:tgtEl>
                                        <p:attrNameLst>
                                          <p:attrName>style.visibility</p:attrName>
                                        </p:attrNameLst>
                                      </p:cBhvr>
                                      <p:to>
                                        <p:strVal val="visible"/>
                                      </p:to>
                                    </p:set>
                                    <p:anim calcmode="lin" valueType="num">
                                      <p:cBhvr additive="repl">
                                        <p:cTn id="29" dur="1000"/>
                                        <p:tgtEl>
                                          <p:spTgt spid="17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nodeType="clickEffect" fill="hold" presetClass="entr" presetID="2" presetSubtype="8">
                                  <p:stCondLst>
                                    <p:cond delay="0"/>
                                  </p:stCondLst>
                                  <p:childTnLst>
                                    <p:set>
                                      <p:cBhvr>
                                        <p:cTn id="33" dur="1" fill="hold">
                                          <p:stCondLst>
                                            <p:cond delay="0"/>
                                          </p:stCondLst>
                                        </p:cTn>
                                        <p:tgtEl>
                                          <p:spTgt spid="179"/>
                                        </p:tgtEl>
                                        <p:attrNameLst>
                                          <p:attrName>style.visibility</p:attrName>
                                        </p:attrNameLst>
                                      </p:cBhvr>
                                      <p:to>
                                        <p:strVal val="visible"/>
                                      </p:to>
                                    </p:set>
                                    <p:anim calcmode="lin" valueType="num">
                                      <p:cBhvr additive="repl">
                                        <p:cTn id="34" dur="1000"/>
                                        <p:tgtEl>
                                          <p:spTgt spid="179"/>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2" presetSubtype="4">
                                  <p:stCondLst>
                                    <p:cond delay="0"/>
                                  </p:stCondLst>
                                  <p:childTnLst>
                                    <p:set>
                                      <p:cBhvr>
                                        <p:cTn id="38" dur="1" fill="hold">
                                          <p:stCondLst>
                                            <p:cond delay="0"/>
                                          </p:stCondLst>
                                        </p:cTn>
                                        <p:tgtEl>
                                          <p:spTgt spid="175"/>
                                        </p:tgtEl>
                                        <p:attrNameLst>
                                          <p:attrName>style.visibility</p:attrName>
                                        </p:attrNameLst>
                                      </p:cBhvr>
                                      <p:to>
                                        <p:strVal val="visible"/>
                                      </p:to>
                                    </p:set>
                                    <p:anim calcmode="lin" valueType="num">
                                      <p:cBhvr additive="repl">
                                        <p:cTn id="39" dur="1000"/>
                                        <p:tgtEl>
                                          <p:spTgt spid="1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1762200" y="287280"/>
            <a:ext cx="6004440" cy="1141200"/>
          </a:xfrm>
          <a:prstGeom prst="rect">
            <a:avLst/>
          </a:prstGeom>
          <a:noFill/>
          <a:ln w="9360">
            <a:solidFill>
              <a:srgbClr val="000000"/>
            </a:solidFill>
            <a:round/>
          </a:ln>
        </p:spPr>
        <p:txBody>
          <a:bodyPr lIns="0" rIns="0" tIns="0" bIns="0" anchor="b">
            <a:noAutofit/>
          </a:bodyPr>
          <a:p>
            <a:pPr algn="ctr">
              <a:lnSpc>
                <a:spcPct val="100000"/>
              </a:lnSpc>
              <a:buNone/>
              <a:tabLst>
                <a:tab algn="l" pos="0"/>
              </a:tabLst>
            </a:pPr>
            <a:r>
              <a:rPr b="1" lang="en" sz="2400" spc="-1" strike="noStrike">
                <a:solidFill>
                  <a:srgbClr val="27235c"/>
                </a:solidFill>
                <a:latin typeface="Proxima Nova"/>
                <a:ea typeface="Proxima Nova"/>
              </a:rPr>
              <a:t>Disadvantages</a:t>
            </a:r>
            <a:endParaRPr b="0" lang="en-US" sz="2400" spc="-1" strike="noStrike">
              <a:latin typeface="Arial"/>
            </a:endParaRPr>
          </a:p>
          <a:p>
            <a:pPr algn="ctr">
              <a:lnSpc>
                <a:spcPct val="100000"/>
              </a:lnSpc>
              <a:buNone/>
              <a:tabLst>
                <a:tab algn="l" pos="0"/>
              </a:tabLst>
            </a:pPr>
            <a:endParaRPr b="0" lang="en-US" sz="2400" spc="-1" strike="noStrike">
              <a:latin typeface="Arial"/>
            </a:endParaRPr>
          </a:p>
        </p:txBody>
      </p:sp>
      <p:sp>
        <p:nvSpPr>
          <p:cNvPr id="181" name="PlaceHolder 2"/>
          <p:cNvSpPr>
            <a:spLocks noGrp="1"/>
          </p:cNvSpPr>
          <p:nvPr>
            <p:ph type="sldNum" idx="2"/>
          </p:nvPr>
        </p:nvSpPr>
        <p:spPr>
          <a:xfrm>
            <a:off x="8472600" y="4712400"/>
            <a:ext cx="547920" cy="2775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800" spc="-1" strike="noStrike">
                <a:solidFill>
                  <a:srgbClr val="25235b"/>
                </a:solidFill>
                <a:latin typeface="Proxima Nova"/>
                <a:ea typeface="Proxima Nova"/>
              </a:defRPr>
            </a:lvl1pPr>
          </a:lstStyle>
          <a:p>
            <a:pPr algn="r">
              <a:lnSpc>
                <a:spcPct val="100000"/>
              </a:lnSpc>
              <a:buNone/>
              <a:tabLst>
                <a:tab algn="l" pos="0"/>
              </a:tabLst>
            </a:pPr>
            <a:fld id="{67C0E55F-B73D-48C7-9614-FED15AB83FF2}" type="slidenum">
              <a:rPr b="0" lang="en" sz="800" spc="-1" strike="noStrike">
                <a:solidFill>
                  <a:srgbClr val="25235b"/>
                </a:solidFill>
                <a:latin typeface="Proxima Nova"/>
                <a:ea typeface="Proxima Nova"/>
              </a:rPr>
              <a:t>&lt;number&gt;</a:t>
            </a:fld>
            <a:endParaRPr b="0" lang="en-US" sz="800" spc="-1" strike="noStrike">
              <a:latin typeface="Times New Roman"/>
            </a:endParaRPr>
          </a:p>
        </p:txBody>
      </p:sp>
      <p:pic>
        <p:nvPicPr>
          <p:cNvPr id="182" name="Google Shape;98;p12" descr=""/>
          <p:cNvPicPr/>
          <p:nvPr/>
        </p:nvPicPr>
        <p:blipFill>
          <a:blip r:embed="rId1"/>
          <a:stretch/>
        </p:blipFill>
        <p:spPr>
          <a:xfrm>
            <a:off x="4631760" y="1574640"/>
            <a:ext cx="3605040" cy="2348280"/>
          </a:xfrm>
          <a:prstGeom prst="rect">
            <a:avLst/>
          </a:prstGeom>
          <a:ln w="0">
            <a:noFill/>
          </a:ln>
        </p:spPr>
      </p:pic>
      <p:pic>
        <p:nvPicPr>
          <p:cNvPr id="183" name="Google Shape;99;p12" descr=""/>
          <p:cNvPicPr/>
          <p:nvPr/>
        </p:nvPicPr>
        <p:blipFill>
          <a:blip r:embed="rId2"/>
          <a:stretch/>
        </p:blipFill>
        <p:spPr>
          <a:xfrm>
            <a:off x="4603320" y="1574640"/>
            <a:ext cx="3667680" cy="2348280"/>
          </a:xfrm>
          <a:prstGeom prst="rect">
            <a:avLst/>
          </a:prstGeom>
          <a:ln w="0">
            <a:noFill/>
          </a:ln>
        </p:spPr>
      </p:pic>
      <p:pic>
        <p:nvPicPr>
          <p:cNvPr id="184" name="Google Shape;100;p12" descr=""/>
          <p:cNvPicPr/>
          <p:nvPr/>
        </p:nvPicPr>
        <p:blipFill>
          <a:blip r:embed="rId3"/>
          <a:stretch/>
        </p:blipFill>
        <p:spPr>
          <a:xfrm>
            <a:off x="4546080" y="1574640"/>
            <a:ext cx="3724920" cy="2348280"/>
          </a:xfrm>
          <a:prstGeom prst="rect">
            <a:avLst/>
          </a:prstGeom>
          <a:ln w="0">
            <a:noFill/>
          </a:ln>
        </p:spPr>
      </p:pic>
      <p:sp>
        <p:nvSpPr>
          <p:cNvPr id="185" name="Google Shape;101;p12"/>
          <p:cNvSpPr/>
          <p:nvPr/>
        </p:nvSpPr>
        <p:spPr>
          <a:xfrm>
            <a:off x="1410120" y="1428840"/>
            <a:ext cx="3135240" cy="456840"/>
          </a:xfrm>
          <a:prstGeom prst="rect">
            <a:avLst/>
          </a:prstGeom>
          <a:noFill/>
          <a:ln w="0">
            <a:noFill/>
          </a:ln>
        </p:spPr>
        <p:style>
          <a:lnRef idx="0"/>
          <a:fillRef idx="0"/>
          <a:effectRef idx="0"/>
          <a:fontRef idx="minor"/>
        </p:style>
        <p:txBody>
          <a:bodyPr lIns="90000" rIns="90000" tIns="91440" bIns="91440" anchor="t">
            <a:spAutoFit/>
          </a:bodyPr>
          <a:p>
            <a:pPr>
              <a:lnSpc>
                <a:spcPct val="100000"/>
              </a:lnSpc>
              <a:spcAft>
                <a:spcPts val="400"/>
              </a:spcAft>
              <a:buNone/>
              <a:tabLst>
                <a:tab algn="l" pos="0"/>
              </a:tabLst>
            </a:pPr>
            <a:r>
              <a:rPr b="0" lang="en" sz="1800" spc="-1" strike="noStrike">
                <a:solidFill>
                  <a:srgbClr val="000000"/>
                </a:solidFill>
                <a:latin typeface="Proxima Nova Semibold"/>
                <a:ea typeface="Proxima Nova Semibold"/>
              </a:rPr>
              <a:t>1. High Costs</a:t>
            </a:r>
            <a:endParaRPr b="0" lang="en-US" sz="1800" spc="-1" strike="noStrike">
              <a:latin typeface="Arial"/>
            </a:endParaRPr>
          </a:p>
        </p:txBody>
      </p:sp>
      <p:sp>
        <p:nvSpPr>
          <p:cNvPr id="186" name="Google Shape;102;p12"/>
          <p:cNvSpPr/>
          <p:nvPr/>
        </p:nvSpPr>
        <p:spPr>
          <a:xfrm>
            <a:off x="1410120" y="1733760"/>
            <a:ext cx="2999160" cy="456840"/>
          </a:xfrm>
          <a:prstGeom prst="rect">
            <a:avLst/>
          </a:prstGeom>
          <a:noFill/>
          <a:ln w="0">
            <a:noFill/>
          </a:ln>
        </p:spPr>
        <p:style>
          <a:lnRef idx="0"/>
          <a:fillRef idx="0"/>
          <a:effectRef idx="0"/>
          <a:fontRef idx="minor"/>
        </p:style>
        <p:txBody>
          <a:bodyPr lIns="90000" rIns="90000" tIns="91440" bIns="91440" anchor="t">
            <a:spAutoFit/>
          </a:bodyPr>
          <a:p>
            <a:pPr>
              <a:lnSpc>
                <a:spcPct val="100000"/>
              </a:lnSpc>
              <a:spcAft>
                <a:spcPts val="400"/>
              </a:spcAft>
              <a:buNone/>
              <a:tabLst>
                <a:tab algn="l" pos="0"/>
              </a:tabLst>
            </a:pPr>
            <a:r>
              <a:rPr b="0" lang="en" sz="1800" spc="-1" strike="noStrike">
                <a:solidFill>
                  <a:srgbClr val="000000"/>
                </a:solidFill>
                <a:latin typeface="Proxima Nova Semibold"/>
                <a:ea typeface="Proxima Nova Semibold"/>
              </a:rPr>
              <a:t>2. No Creativity</a:t>
            </a:r>
            <a:endParaRPr b="0" lang="en-US" sz="1800" spc="-1" strike="noStrike">
              <a:latin typeface="Arial"/>
            </a:endParaRPr>
          </a:p>
        </p:txBody>
      </p:sp>
      <p:sp>
        <p:nvSpPr>
          <p:cNvPr id="187" name="Google Shape;103;p12"/>
          <p:cNvSpPr/>
          <p:nvPr/>
        </p:nvSpPr>
        <p:spPr>
          <a:xfrm>
            <a:off x="1410120" y="2049120"/>
            <a:ext cx="2999160" cy="456840"/>
          </a:xfrm>
          <a:prstGeom prst="rect">
            <a:avLst/>
          </a:prstGeom>
          <a:noFill/>
          <a:ln w="0">
            <a:noFill/>
          </a:ln>
        </p:spPr>
        <p:style>
          <a:lnRef idx="0"/>
          <a:fillRef idx="0"/>
          <a:effectRef idx="0"/>
          <a:fontRef idx="minor"/>
        </p:style>
        <p:txBody>
          <a:bodyPr lIns="90000" rIns="90000" tIns="91440" bIns="91440" anchor="t">
            <a:spAutoFit/>
          </a:bodyPr>
          <a:p>
            <a:pPr>
              <a:lnSpc>
                <a:spcPct val="100000"/>
              </a:lnSpc>
              <a:spcAft>
                <a:spcPts val="400"/>
              </a:spcAft>
              <a:buNone/>
              <a:tabLst>
                <a:tab algn="l" pos="0"/>
              </a:tabLst>
            </a:pPr>
            <a:r>
              <a:rPr b="0" lang="en" sz="1800" spc="-1" strike="noStrike">
                <a:solidFill>
                  <a:srgbClr val="000000"/>
                </a:solidFill>
                <a:latin typeface="Proxima Nova Semibold"/>
                <a:ea typeface="Proxima Nova Semibold"/>
              </a:rPr>
              <a:t>3. Unemployment</a:t>
            </a:r>
            <a:endParaRPr b="0" lang="en-US" sz="1800" spc="-1" strike="noStrike">
              <a:latin typeface="Arial"/>
            </a:endParaRPr>
          </a:p>
        </p:txBody>
      </p:sp>
      <p:sp>
        <p:nvSpPr>
          <p:cNvPr id="188" name="Google Shape;104;p12"/>
          <p:cNvSpPr/>
          <p:nvPr/>
        </p:nvSpPr>
        <p:spPr>
          <a:xfrm>
            <a:off x="1410120" y="2340720"/>
            <a:ext cx="2999160" cy="456840"/>
          </a:xfrm>
          <a:prstGeom prst="rect">
            <a:avLst/>
          </a:prstGeom>
          <a:noFill/>
          <a:ln w="0">
            <a:noFill/>
          </a:ln>
        </p:spPr>
        <p:style>
          <a:lnRef idx="0"/>
          <a:fillRef idx="0"/>
          <a:effectRef idx="0"/>
          <a:fontRef idx="minor"/>
        </p:style>
        <p:txBody>
          <a:bodyPr lIns="90000" rIns="90000" tIns="91440" bIns="91440" anchor="t">
            <a:spAutoFit/>
          </a:bodyPr>
          <a:p>
            <a:pPr>
              <a:lnSpc>
                <a:spcPct val="100000"/>
              </a:lnSpc>
              <a:spcAft>
                <a:spcPts val="400"/>
              </a:spcAft>
              <a:buNone/>
              <a:tabLst>
                <a:tab algn="l" pos="0"/>
              </a:tabLst>
            </a:pPr>
            <a:r>
              <a:rPr b="0" lang="en" sz="1800" spc="-1" strike="noStrike">
                <a:solidFill>
                  <a:srgbClr val="000000"/>
                </a:solidFill>
                <a:latin typeface="Proxima Nova Semibold"/>
                <a:ea typeface="Proxima Nova Semibold"/>
              </a:rPr>
              <a:t>4. Make Humans Lazy</a:t>
            </a:r>
            <a:endParaRPr b="0" lang="en-US" sz="1800" spc="-1" strike="noStrike">
              <a:latin typeface="Arial"/>
            </a:endParaRPr>
          </a:p>
        </p:txBody>
      </p:sp>
      <p:pic>
        <p:nvPicPr>
          <p:cNvPr id="189" name="Google Shape;105;p12" descr=""/>
          <p:cNvPicPr/>
          <p:nvPr/>
        </p:nvPicPr>
        <p:blipFill>
          <a:blip r:embed="rId4"/>
          <a:srcRect l="3073" t="7357" r="0" b="0"/>
          <a:stretch/>
        </p:blipFill>
        <p:spPr>
          <a:xfrm>
            <a:off x="4546080" y="1574640"/>
            <a:ext cx="3775320" cy="2348280"/>
          </a:xfrm>
          <a:prstGeom prst="rect">
            <a:avLst/>
          </a:prstGeom>
          <a:ln w="0">
            <a:noFill/>
          </a:ln>
        </p:spPr>
      </p:pic>
      <p:sp>
        <p:nvSpPr>
          <p:cNvPr id="190" name="Google Shape;106;p12"/>
          <p:cNvSpPr/>
          <p:nvPr/>
        </p:nvSpPr>
        <p:spPr>
          <a:xfrm>
            <a:off x="1410120" y="2628720"/>
            <a:ext cx="2999160" cy="456840"/>
          </a:xfrm>
          <a:prstGeom prst="rect">
            <a:avLst/>
          </a:prstGeom>
          <a:noFill/>
          <a:ln w="0">
            <a:noFill/>
          </a:ln>
        </p:spPr>
        <p:style>
          <a:lnRef idx="0"/>
          <a:fillRef idx="0"/>
          <a:effectRef idx="0"/>
          <a:fontRef idx="minor"/>
        </p:style>
        <p:txBody>
          <a:bodyPr lIns="90000" rIns="90000" tIns="91440" bIns="91440" anchor="t">
            <a:spAutoFit/>
          </a:bodyPr>
          <a:p>
            <a:pPr>
              <a:lnSpc>
                <a:spcPct val="100000"/>
              </a:lnSpc>
              <a:spcAft>
                <a:spcPts val="400"/>
              </a:spcAft>
              <a:buNone/>
              <a:tabLst>
                <a:tab algn="l" pos="0"/>
              </a:tabLst>
            </a:pPr>
            <a:r>
              <a:rPr b="0" lang="en" sz="1800" spc="-1" strike="noStrike">
                <a:solidFill>
                  <a:srgbClr val="000000"/>
                </a:solidFill>
                <a:latin typeface="Proxima Nova Semibold"/>
                <a:ea typeface="Proxima Nova Semibold"/>
              </a:rPr>
              <a:t>5. No Ethics</a:t>
            </a:r>
            <a:endParaRPr b="0" lang="en-US" sz="1800" spc="-1" strike="noStrike">
              <a:latin typeface="Arial"/>
            </a:endParaRPr>
          </a:p>
        </p:txBody>
      </p:sp>
      <p:pic>
        <p:nvPicPr>
          <p:cNvPr id="191" name="Google Shape;107;p12" descr=""/>
          <p:cNvPicPr/>
          <p:nvPr/>
        </p:nvPicPr>
        <p:blipFill>
          <a:blip r:embed="rId5"/>
          <a:stretch/>
        </p:blipFill>
        <p:spPr>
          <a:xfrm>
            <a:off x="4546080" y="1574640"/>
            <a:ext cx="3775320" cy="2453760"/>
          </a:xfrm>
          <a:prstGeom prst="rect">
            <a:avLst/>
          </a:prstGeom>
          <a:ln w="0">
            <a:noFill/>
          </a:ln>
        </p:spPr>
      </p:pic>
      <p:sp>
        <p:nvSpPr>
          <p:cNvPr id="192" name="Google Shape;108;p12"/>
          <p:cNvSpPr/>
          <p:nvPr/>
        </p:nvSpPr>
        <p:spPr>
          <a:xfrm>
            <a:off x="1410120" y="2947320"/>
            <a:ext cx="2999160" cy="456840"/>
          </a:xfrm>
          <a:prstGeom prst="rect">
            <a:avLst/>
          </a:prstGeom>
          <a:noFill/>
          <a:ln w="0">
            <a:noFill/>
          </a:ln>
        </p:spPr>
        <p:style>
          <a:lnRef idx="0"/>
          <a:fillRef idx="0"/>
          <a:effectRef idx="0"/>
          <a:fontRef idx="minor"/>
        </p:style>
        <p:txBody>
          <a:bodyPr lIns="90000" rIns="90000" tIns="91440" bIns="91440" anchor="t">
            <a:spAutoFit/>
          </a:bodyPr>
          <a:p>
            <a:pPr>
              <a:lnSpc>
                <a:spcPct val="100000"/>
              </a:lnSpc>
              <a:spcAft>
                <a:spcPts val="400"/>
              </a:spcAft>
              <a:buNone/>
              <a:tabLst>
                <a:tab algn="l" pos="0"/>
              </a:tabLst>
            </a:pPr>
            <a:r>
              <a:rPr b="0" lang="en" sz="1800" spc="-1" strike="noStrike">
                <a:solidFill>
                  <a:srgbClr val="000000"/>
                </a:solidFill>
                <a:latin typeface="Proxima Nova Semibold"/>
                <a:ea typeface="Proxima Nova Semibold"/>
              </a:rPr>
              <a:t>6. Emotionless</a:t>
            </a:r>
            <a:endParaRPr b="0" lang="en-US" sz="1800" spc="-1" strike="noStrike">
              <a:latin typeface="Arial"/>
            </a:endParaRPr>
          </a:p>
        </p:txBody>
      </p:sp>
      <p:pic>
        <p:nvPicPr>
          <p:cNvPr id="193" name="Google Shape;109;p12" descr=""/>
          <p:cNvPicPr/>
          <p:nvPr/>
        </p:nvPicPr>
        <p:blipFill>
          <a:blip r:embed="rId6"/>
          <a:stretch/>
        </p:blipFill>
        <p:spPr>
          <a:xfrm>
            <a:off x="4546080" y="1662480"/>
            <a:ext cx="3775320" cy="2348280"/>
          </a:xfrm>
          <a:prstGeom prst="rect">
            <a:avLst/>
          </a:prstGeom>
          <a:ln w="0">
            <a:noFill/>
          </a:ln>
        </p:spPr>
      </p:pic>
      <p:sp>
        <p:nvSpPr>
          <p:cNvPr id="194" name="Google Shape;110;p12"/>
          <p:cNvSpPr/>
          <p:nvPr/>
        </p:nvSpPr>
        <p:spPr>
          <a:xfrm>
            <a:off x="1410120" y="3207960"/>
            <a:ext cx="2999160" cy="456840"/>
          </a:xfrm>
          <a:prstGeom prst="rect">
            <a:avLst/>
          </a:prstGeom>
          <a:noFill/>
          <a:ln w="0">
            <a:noFill/>
          </a:ln>
        </p:spPr>
        <p:style>
          <a:lnRef idx="0"/>
          <a:fillRef idx="0"/>
          <a:effectRef idx="0"/>
          <a:fontRef idx="minor"/>
        </p:style>
        <p:txBody>
          <a:bodyPr lIns="90000" rIns="90000" tIns="91440" bIns="91440" anchor="t">
            <a:spAutoFit/>
          </a:bodyPr>
          <a:p>
            <a:pPr>
              <a:lnSpc>
                <a:spcPct val="100000"/>
              </a:lnSpc>
              <a:spcAft>
                <a:spcPts val="400"/>
              </a:spcAft>
              <a:buNone/>
              <a:tabLst>
                <a:tab algn="l" pos="0"/>
              </a:tabLst>
            </a:pPr>
            <a:r>
              <a:rPr b="0" lang="en" sz="1800" spc="-1" strike="noStrike">
                <a:solidFill>
                  <a:srgbClr val="000000"/>
                </a:solidFill>
                <a:latin typeface="Proxima Nova Semibold"/>
                <a:ea typeface="Proxima Nova Semibold"/>
              </a:rPr>
              <a:t>7. No Improvement</a:t>
            </a:r>
            <a:endParaRPr b="0" lang="en-US" sz="1800" spc="-1" strike="noStrike">
              <a:latin typeface="Arial"/>
            </a:endParaRPr>
          </a:p>
        </p:txBody>
      </p:sp>
      <p:pic>
        <p:nvPicPr>
          <p:cNvPr id="195" name="Google Shape;111;p12" descr=""/>
          <p:cNvPicPr/>
          <p:nvPr/>
        </p:nvPicPr>
        <p:blipFill>
          <a:blip r:embed="rId7"/>
          <a:stretch/>
        </p:blipFill>
        <p:spPr>
          <a:xfrm>
            <a:off x="4546080" y="1550160"/>
            <a:ext cx="3775320" cy="2453760"/>
          </a:xfrm>
          <a:prstGeom prst="rect">
            <a:avLst/>
          </a:prstGeom>
          <a:ln w="0">
            <a:noFill/>
          </a:ln>
        </p:spPr>
      </p:pic>
    </p:spTree>
  </p:cSld>
  <mc:AlternateContent>
    <mc:Choice Requires="p14">
      <p:transition spd="slow" p14:dur="2000"/>
    </mc:Choice>
    <mc:Fallback>
      <p:transition spd="slow"/>
    </mc:Fallback>
  </mc:AlternateContent>
  <p:timing>
    <p:tnLst>
      <p:par>
        <p:cTn id="40" dur="indefinite" restart="never" nodeType="tmRoot">
          <p:childTnLst>
            <p:seq>
              <p:cTn id="41" dur="indefinite" nodeType="mainSeq">
                <p:childTnLst>
                  <p:par>
                    <p:cTn id="42" fill="hold">
                      <p:stCondLst>
                        <p:cond delay="indefinite"/>
                      </p:stCondLst>
                      <p:childTnLst>
                        <p:par>
                          <p:cTn id="43" fill="hold">
                            <p:stCondLst>
                              <p:cond delay="0"/>
                            </p:stCondLst>
                            <p:childTnLst>
                              <p:par>
                                <p:cTn id="44" nodeType="clickEffect" fill="hold" presetClass="entr" presetID="1">
                                  <p:stCondLst>
                                    <p:cond delay="0"/>
                                  </p:stCondLst>
                                  <p:childTnLst>
                                    <p:set>
                                      <p:cBhvr>
                                        <p:cTn id="45" dur="1" fill="hold">
                                          <p:stCondLst>
                                            <p:cond delay="0"/>
                                          </p:stCondLst>
                                        </p:cTn>
                                        <p:tgtEl>
                                          <p:spTgt spid="18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nodeType="clickEffect" fill="hold" presetClass="entr" presetID="1">
                                  <p:stCondLst>
                                    <p:cond delay="0"/>
                                  </p:stCondLst>
                                  <p:childTnLst>
                                    <p:set>
                                      <p:cBhvr>
                                        <p:cTn id="49" dur="1" fill="hold">
                                          <p:stCondLst>
                                            <p:cond delay="0"/>
                                          </p:stCondLst>
                                        </p:cTn>
                                        <p:tgtEl>
                                          <p:spTgt spid="18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nodeType="clickEffect" fill="hold" presetClass="entr" presetID="1">
                                  <p:stCondLst>
                                    <p:cond delay="0"/>
                                  </p:stCondLst>
                                  <p:childTnLst>
                                    <p:set>
                                      <p:cBhvr>
                                        <p:cTn id="53" dur="1" fill="hold">
                                          <p:stCondLst>
                                            <p:cond delay="0"/>
                                          </p:stCondLst>
                                        </p:cTn>
                                        <p:tgtEl>
                                          <p:spTgt spid="18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nodeType="clickEffect" fill="hold" presetClass="entr" presetID="1">
                                  <p:stCondLst>
                                    <p:cond delay="0"/>
                                  </p:stCondLst>
                                  <p:childTnLst>
                                    <p:set>
                                      <p:cBhvr>
                                        <p:cTn id="57" dur="1" fill="hold">
                                          <p:stCondLst>
                                            <p:cond delay="0"/>
                                          </p:stCondLst>
                                        </p:cTn>
                                        <p:tgtEl>
                                          <p:spTgt spid="18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1">
                                  <p:stCondLst>
                                    <p:cond delay="0"/>
                                  </p:stCondLst>
                                  <p:childTnLst>
                                    <p:set>
                                      <p:cBhvr>
                                        <p:cTn id="61" dur="1" fill="hold">
                                          <p:stCondLst>
                                            <p:cond delay="0"/>
                                          </p:stCondLst>
                                        </p:cTn>
                                        <p:tgtEl>
                                          <p:spTgt spid="18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nodeType="clickEffect" fill="hold" presetClass="entr" presetID="1">
                                  <p:stCondLst>
                                    <p:cond delay="0"/>
                                  </p:stCondLst>
                                  <p:childTnLst>
                                    <p:set>
                                      <p:cBhvr>
                                        <p:cTn id="65" dur="1" fill="hold">
                                          <p:stCondLst>
                                            <p:cond delay="0"/>
                                          </p:stCondLst>
                                        </p:cTn>
                                        <p:tgtEl>
                                          <p:spTgt spid="18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nodeType="clickEffect" fill="hold" presetClass="entr" presetID="1">
                                  <p:stCondLst>
                                    <p:cond delay="0"/>
                                  </p:stCondLst>
                                  <p:childTnLst>
                                    <p:set>
                                      <p:cBhvr>
                                        <p:cTn id="69" dur="1" fill="hold">
                                          <p:stCondLst>
                                            <p:cond delay="0"/>
                                          </p:stCondLst>
                                        </p:cTn>
                                        <p:tgtEl>
                                          <p:spTgt spid="18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
                                  <p:stCondLst>
                                    <p:cond delay="0"/>
                                  </p:stCondLst>
                                  <p:childTnLst>
                                    <p:set>
                                      <p:cBhvr>
                                        <p:cTn id="73" dur="1" fill="hold">
                                          <p:stCondLst>
                                            <p:cond delay="0"/>
                                          </p:stCondLst>
                                        </p:cTn>
                                        <p:tgtEl>
                                          <p:spTgt spid="18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19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
                                  <p:stCondLst>
                                    <p:cond delay="0"/>
                                  </p:stCondLst>
                                  <p:childTnLst>
                                    <p:set>
                                      <p:cBhvr>
                                        <p:cTn id="81" dur="1" fill="hold">
                                          <p:stCondLst>
                                            <p:cond delay="0"/>
                                          </p:stCondLst>
                                        </p:cTn>
                                        <p:tgtEl>
                                          <p:spTgt spid="19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1">
                                  <p:stCondLst>
                                    <p:cond delay="0"/>
                                  </p:stCondLst>
                                  <p:childTnLst>
                                    <p:set>
                                      <p:cBhvr>
                                        <p:cTn id="85" dur="1" fill="hold">
                                          <p:stCondLst>
                                            <p:cond delay="0"/>
                                          </p:stCondLst>
                                        </p:cTn>
                                        <p:tgtEl>
                                          <p:spTgt spid="19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nodeType="clickEffect" fill="hold" presetClass="entr" presetID="1">
                                  <p:stCondLst>
                                    <p:cond delay="0"/>
                                  </p:stCondLst>
                                  <p:childTnLst>
                                    <p:set>
                                      <p:cBhvr>
                                        <p:cTn id="89" dur="1" fill="hold">
                                          <p:stCondLst>
                                            <p:cond delay="0"/>
                                          </p:stCondLst>
                                        </p:cTn>
                                        <p:tgtEl>
                                          <p:spTgt spid="193"/>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nodeType="clickEffect" fill="hold" presetClass="entr" presetID="1">
                                  <p:stCondLst>
                                    <p:cond delay="0"/>
                                  </p:stCondLst>
                                  <p:childTnLst>
                                    <p:set>
                                      <p:cBhvr>
                                        <p:cTn id="93" dur="1" fill="hold">
                                          <p:stCondLst>
                                            <p:cond delay="0"/>
                                          </p:stCondLst>
                                        </p:cTn>
                                        <p:tgtEl>
                                          <p:spTgt spid="19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nodeType="clickEffect" fill="hold" presetClass="entr" presetID="1">
                                  <p:stCondLst>
                                    <p:cond delay="0"/>
                                  </p:stCondLst>
                                  <p:childTnLst>
                                    <p:set>
                                      <p:cBhvr>
                                        <p:cTn id="97"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Num" idx="3"/>
          </p:nvPr>
        </p:nvSpPr>
        <p:spPr>
          <a:xfrm>
            <a:off x="8472600" y="4712400"/>
            <a:ext cx="547920" cy="2775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800" spc="-1" strike="noStrike">
                <a:solidFill>
                  <a:srgbClr val="25235b"/>
                </a:solidFill>
                <a:latin typeface="Proxima Nova"/>
                <a:ea typeface="Proxima Nova"/>
              </a:defRPr>
            </a:lvl1pPr>
          </a:lstStyle>
          <a:p>
            <a:pPr algn="r">
              <a:lnSpc>
                <a:spcPct val="100000"/>
              </a:lnSpc>
              <a:buNone/>
              <a:tabLst>
                <a:tab algn="l" pos="0"/>
              </a:tabLst>
            </a:pPr>
            <a:fld id="{A1C9EBF6-0004-4034-84F1-B7BBAF39C9D5}" type="slidenum">
              <a:rPr b="0" lang="en" sz="800" spc="-1" strike="noStrike">
                <a:solidFill>
                  <a:srgbClr val="25235b"/>
                </a:solidFill>
                <a:latin typeface="Proxima Nova"/>
                <a:ea typeface="Proxima Nova"/>
              </a:rPr>
              <a:t>&lt;number&gt;</a:t>
            </a:fld>
            <a:endParaRPr b="0" lang="en-US" sz="800" spc="-1" strike="noStrike">
              <a:latin typeface="Times New Roman"/>
            </a:endParaRPr>
          </a:p>
        </p:txBody>
      </p:sp>
      <p:sp>
        <p:nvSpPr>
          <p:cNvPr id="197" name="Google Shape;117;p13"/>
          <p:cNvSpPr/>
          <p:nvPr/>
        </p:nvSpPr>
        <p:spPr>
          <a:xfrm>
            <a:off x="457200" y="353880"/>
            <a:ext cx="8228880" cy="4219560"/>
          </a:xfrm>
          <a:prstGeom prst="rect">
            <a:avLst/>
          </a:prstGeom>
          <a:noFill/>
          <a:ln w="0">
            <a:noFill/>
          </a:ln>
        </p:spPr>
        <p:style>
          <a:lnRef idx="0"/>
          <a:fillRef idx="0"/>
          <a:effectRef idx="0"/>
          <a:fontRef idx="minor"/>
        </p:style>
        <p:txBody>
          <a:bodyPr lIns="90000" rIns="90000" tIns="91440" bIns="91440" anchor="ctr">
            <a:noAutofit/>
          </a:bodyPr>
          <a:p>
            <a:pPr algn="just">
              <a:lnSpc>
                <a:spcPct val="100000"/>
              </a:lnSpc>
              <a:buNone/>
              <a:tabLst>
                <a:tab algn="l" pos="0"/>
              </a:tabLst>
            </a:pPr>
            <a:r>
              <a:rPr b="0" lang="en" sz="1400" spc="-1" strike="noStrike">
                <a:solidFill>
                  <a:srgbClr val="000000"/>
                </a:solidFill>
                <a:latin typeface="Arial"/>
                <a:ea typeface="Arial"/>
              </a:rPr>
              <a:t>The impact of AI on employee creativity can be seen from different perspectives:</a:t>
            </a:r>
            <a:endParaRPr b="0" lang="en-US" sz="1400" spc="-1" strike="noStrike">
              <a:latin typeface="Arial"/>
            </a:endParaRPr>
          </a:p>
          <a:p>
            <a:pPr algn="just">
              <a:lnSpc>
                <a:spcPct val="100000"/>
              </a:lnSpc>
              <a:buNone/>
              <a:tabLst>
                <a:tab algn="l" pos="0"/>
              </a:tabLst>
            </a:pPr>
            <a:endParaRPr b="0" lang="en-US" sz="1400" spc="-1" strike="noStrike">
              <a:latin typeface="Arial"/>
            </a:endParaRPr>
          </a:p>
          <a:p>
            <a:pPr marL="457200" indent="-317520" algn="just">
              <a:lnSpc>
                <a:spcPct val="100000"/>
              </a:lnSpc>
              <a:buClr>
                <a:srgbClr val="000000"/>
              </a:buClr>
              <a:buFont typeface="Arial"/>
              <a:buChar char="●"/>
              <a:tabLst>
                <a:tab algn="l" pos="0"/>
              </a:tabLst>
            </a:pPr>
            <a:r>
              <a:rPr b="1" lang="en" sz="1400" spc="-1" strike="noStrike">
                <a:solidFill>
                  <a:srgbClr val="000000"/>
                </a:solidFill>
                <a:latin typeface="Arial"/>
                <a:ea typeface="Arial"/>
              </a:rPr>
              <a:t>Augmentation of Work</a:t>
            </a:r>
            <a:r>
              <a:rPr b="0" lang="en" sz="1400" spc="-1" strike="noStrike">
                <a:solidFill>
                  <a:srgbClr val="000000"/>
                </a:solidFill>
                <a:latin typeface="Arial"/>
                <a:ea typeface="Arial"/>
              </a:rPr>
              <a:t>: AI can be used to augment human work, leading to greater productivity. This means that AI can assist human employees in increasing their creativity. For instance, high-skilled employees creativity increased on average with AI assistance.</a:t>
            </a:r>
            <a:endParaRPr b="0" lang="en-US" sz="1400" spc="-1" strike="noStrike">
              <a:latin typeface="Arial"/>
            </a:endParaRPr>
          </a:p>
          <a:p>
            <a:pPr algn="just">
              <a:lnSpc>
                <a:spcPct val="100000"/>
              </a:lnSpc>
              <a:buNone/>
              <a:tabLst>
                <a:tab algn="l" pos="0"/>
              </a:tabLst>
            </a:pPr>
            <a:endParaRPr b="0" lang="en-US" sz="1400" spc="-1" strike="noStrike">
              <a:latin typeface="Arial"/>
            </a:endParaRPr>
          </a:p>
          <a:p>
            <a:pPr marL="457200" indent="-317520" algn="just">
              <a:lnSpc>
                <a:spcPct val="100000"/>
              </a:lnSpc>
              <a:buClr>
                <a:srgbClr val="000000"/>
              </a:buClr>
              <a:buFont typeface="Arial"/>
              <a:buChar char="●"/>
              <a:tabLst>
                <a:tab algn="l" pos="0"/>
              </a:tabLst>
            </a:pPr>
            <a:r>
              <a:rPr b="1" lang="en" sz="1400" spc="-1" strike="noStrike">
                <a:solidFill>
                  <a:srgbClr val="000000"/>
                </a:solidFill>
                <a:latin typeface="Arial"/>
                <a:ea typeface="Arial"/>
              </a:rPr>
              <a:t>Disruption of Content Creation</a:t>
            </a:r>
            <a:r>
              <a:rPr b="0" lang="en" sz="1400" spc="-1" strike="noStrike">
                <a:solidFill>
                  <a:srgbClr val="000000"/>
                </a:solidFill>
                <a:latin typeface="Arial"/>
                <a:ea typeface="Arial"/>
              </a:rPr>
              <a:t>: Generative AI applications such as ChatGPT and Midjourney are threatening to significantly alter creative work, both independent and salaried . This could lead to a flood of cheap content that might drive out human creatives .</a:t>
            </a:r>
            <a:endParaRPr b="0" lang="en-US" sz="1400" spc="-1" strike="noStrike">
              <a:latin typeface="Arial"/>
            </a:endParaRPr>
          </a:p>
          <a:p>
            <a:pPr algn="just">
              <a:lnSpc>
                <a:spcPct val="100000"/>
              </a:lnSpc>
              <a:buNone/>
              <a:tabLst>
                <a:tab algn="l" pos="0"/>
              </a:tabLst>
            </a:pPr>
            <a:endParaRPr b="0" lang="en-US" sz="1400" spc="-1" strike="noStrike">
              <a:latin typeface="Arial"/>
            </a:endParaRPr>
          </a:p>
          <a:p>
            <a:pPr marL="457200" indent="-317520" algn="just">
              <a:lnSpc>
                <a:spcPct val="100000"/>
              </a:lnSpc>
              <a:buClr>
                <a:srgbClr val="000000"/>
              </a:buClr>
              <a:buFont typeface="Arial"/>
              <a:buChar char="●"/>
              <a:tabLst>
                <a:tab algn="l" pos="0"/>
              </a:tabLst>
            </a:pPr>
            <a:r>
              <a:rPr b="1" lang="en" sz="1400" spc="-1" strike="noStrike">
                <a:solidFill>
                  <a:srgbClr val="000000"/>
                </a:solidFill>
                <a:latin typeface="Arial"/>
                <a:ea typeface="Arial"/>
              </a:rPr>
              <a:t>Demand for Human-made Creative Work</a:t>
            </a:r>
            <a:r>
              <a:rPr b="0" lang="en" sz="1400" spc="-1" strike="noStrike">
                <a:solidFill>
                  <a:srgbClr val="000000"/>
                </a:solidFill>
                <a:latin typeface="Arial"/>
                <a:ea typeface="Arial"/>
              </a:rPr>
              <a:t>: Despite the rise of AI, human-made creative work might still demand a premium. This is because creativity is often held up as a uniquely human quality.</a:t>
            </a:r>
            <a:endParaRPr b="0" lang="en-US" sz="1400" spc="-1" strike="noStrike">
              <a:latin typeface="Arial"/>
            </a:endParaRPr>
          </a:p>
          <a:p>
            <a:pPr algn="just">
              <a:lnSpc>
                <a:spcPct val="100000"/>
              </a:lnSpc>
              <a:buNone/>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98" dur="indefinite" restart="never" nodeType="tmRoot">
          <p:childTnLst>
            <p:seq>
              <p:cTn id="99" dur="indefinite" nodeType="mainSeq">
                <p:childTnLst>
                  <p:par>
                    <p:cTn id="100" fill="hold">
                      <p:stCondLst>
                        <p:cond delay="indefinite"/>
                      </p:stCondLst>
                      <p:childTnLst>
                        <p:par>
                          <p:cTn id="101" fill="hold">
                            <p:stCondLst>
                              <p:cond delay="0"/>
                            </p:stCondLst>
                            <p:childTnLst>
                              <p:par>
                                <p:cTn id="102" nodeType="clickEffect" fill="hold" presetClass="entr" presetID="1">
                                  <p:stCondLst>
                                    <p:cond delay="0"/>
                                  </p:stCondLst>
                                  <p:childTnLst>
                                    <p:set>
                                      <p:cBhvr>
                                        <p:cTn id="103"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nodeType="clickEffect" fill="hold" presetClass="entr" presetID="1">
                                  <p:stCondLst>
                                    <p:cond delay="0"/>
                                  </p:stCondLst>
                                  <p:childTnLst>
                                    <p:set>
                                      <p:cBhvr>
                                        <p:cTn id="107" dur="1" fill="hold">
                                          <p:stCondLst>
                                            <p:cond delay="0"/>
                                          </p:stCondLst>
                                        </p:cTn>
                                        <p:tgtEl>
                                          <p:spTgt spid="197">
                                            <p:txEl>
                                              <p:pRg st="1" end="1"/>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nodeType="clickEffect" fill="hold" presetClass="entr" presetID="1">
                                  <p:stCondLst>
                                    <p:cond delay="0"/>
                                  </p:stCondLst>
                                  <p:childTnLst>
                                    <p:set>
                                      <p:cBhvr>
                                        <p:cTn id="111" dur="1" fill="hold">
                                          <p:stCondLst>
                                            <p:cond delay="0"/>
                                          </p:stCondLst>
                                        </p:cTn>
                                        <p:tgtEl>
                                          <p:spTgt spid="197">
                                            <p:txEl>
                                              <p:pRg st="2" end="2"/>
                                            </p:txEl>
                                          </p:spTgt>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nodeType="clickEffect" fill="hold" presetClass="entr" presetID="1">
                                  <p:stCondLst>
                                    <p:cond delay="0"/>
                                  </p:stCondLst>
                                  <p:childTnLst>
                                    <p:set>
                                      <p:cBhvr>
                                        <p:cTn id="115" dur="1" fill="hold">
                                          <p:stCondLst>
                                            <p:cond delay="0"/>
                                          </p:stCondLst>
                                        </p:cTn>
                                        <p:tgtEl>
                                          <p:spTgt spid="197">
                                            <p:txEl>
                                              <p:pRg st="3" end="3"/>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nodeType="clickEffect" fill="hold" presetClass="entr" presetID="1">
                                  <p:stCondLst>
                                    <p:cond delay="0"/>
                                  </p:stCondLst>
                                  <p:childTnLst>
                                    <p:set>
                                      <p:cBhvr>
                                        <p:cTn id="119" dur="1" fill="hold">
                                          <p:stCondLst>
                                            <p:cond delay="0"/>
                                          </p:stCondLst>
                                        </p:cTn>
                                        <p:tgtEl>
                                          <p:spTgt spid="197">
                                            <p:txEl>
                                              <p:pRg st="4" end="4"/>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nodeType="clickEffect" fill="hold" presetClass="entr" presetID="1">
                                  <p:stCondLst>
                                    <p:cond delay="0"/>
                                  </p:stCondLst>
                                  <p:childTnLst>
                                    <p:set>
                                      <p:cBhvr>
                                        <p:cTn id="123" dur="1" fill="hold">
                                          <p:stCondLst>
                                            <p:cond delay="0"/>
                                          </p:stCondLst>
                                        </p:cTn>
                                        <p:tgtEl>
                                          <p:spTgt spid="197">
                                            <p:txEl>
                                              <p:pRg st="5" end="5"/>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nodeType="clickEffect" fill="hold" presetClass="entr" presetID="1">
                                  <p:stCondLst>
                                    <p:cond delay="0"/>
                                  </p:stCondLst>
                                  <p:childTnLst>
                                    <p:set>
                                      <p:cBhvr>
                                        <p:cTn id="127" dur="1" fill="hold">
                                          <p:stCondLst>
                                            <p:cond delay="0"/>
                                          </p:stCondLst>
                                        </p:cTn>
                                        <p:tgtEl>
                                          <p:spTgt spid="197">
                                            <p:txEl>
                                              <p:pRg st="6" end="6"/>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nodeType="clickEffect" fill="hold" presetClass="entr" presetID="1">
                                  <p:stCondLst>
                                    <p:cond delay="0"/>
                                  </p:stCondLst>
                                  <p:childTnLst>
                                    <p:set>
                                      <p:cBhvr>
                                        <p:cTn id="131" dur="1" fill="hold">
                                          <p:stCondLst>
                                            <p:cond delay="0"/>
                                          </p:stCondLst>
                                        </p:cTn>
                                        <p:tgtEl>
                                          <p:spTgt spid="19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Num" idx="4"/>
          </p:nvPr>
        </p:nvSpPr>
        <p:spPr>
          <a:xfrm>
            <a:off x="8472600" y="4712400"/>
            <a:ext cx="547920" cy="2775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800" spc="-1" strike="noStrike">
                <a:solidFill>
                  <a:srgbClr val="25235b"/>
                </a:solidFill>
                <a:latin typeface="Proxima Nova"/>
                <a:ea typeface="Proxima Nova"/>
              </a:defRPr>
            </a:lvl1pPr>
          </a:lstStyle>
          <a:p>
            <a:pPr algn="r">
              <a:lnSpc>
                <a:spcPct val="100000"/>
              </a:lnSpc>
              <a:buNone/>
              <a:tabLst>
                <a:tab algn="l" pos="0"/>
              </a:tabLst>
            </a:pPr>
            <a:fld id="{9F2C35F5-C4CA-48E5-BABE-BBA6A4327B59}" type="slidenum">
              <a:rPr b="0" lang="en" sz="800" spc="-1" strike="noStrike">
                <a:solidFill>
                  <a:srgbClr val="25235b"/>
                </a:solidFill>
                <a:latin typeface="Proxima Nova"/>
                <a:ea typeface="Proxima Nova"/>
              </a:rPr>
              <a:t>&lt;number&gt;</a:t>
            </a:fld>
            <a:endParaRPr b="0" lang="en-US" sz="800" spc="-1" strike="noStrike">
              <a:latin typeface="Times New Roman"/>
            </a:endParaRPr>
          </a:p>
        </p:txBody>
      </p:sp>
      <p:sp>
        <p:nvSpPr>
          <p:cNvPr id="199" name="Google Shape;123;p14"/>
          <p:cNvSpPr/>
          <p:nvPr/>
        </p:nvSpPr>
        <p:spPr>
          <a:xfrm>
            <a:off x="470880" y="378360"/>
            <a:ext cx="8215200" cy="3967200"/>
          </a:xfrm>
          <a:prstGeom prst="rect">
            <a:avLst/>
          </a:prstGeom>
          <a:noFill/>
          <a:ln w="0">
            <a:noFill/>
          </a:ln>
        </p:spPr>
        <p:style>
          <a:lnRef idx="0"/>
          <a:fillRef idx="0"/>
          <a:effectRef idx="0"/>
          <a:fontRef idx="minor"/>
        </p:style>
        <p:txBody>
          <a:bodyPr lIns="90000" rIns="90000" tIns="91440" bIns="91440" anchor="ctr">
            <a:noAutofit/>
          </a:bodyPr>
          <a:p>
            <a:pPr marL="457200" indent="-317520" algn="just">
              <a:lnSpc>
                <a:spcPct val="100000"/>
              </a:lnSpc>
              <a:buClr>
                <a:srgbClr val="000000"/>
              </a:buClr>
              <a:buFont typeface="Arial"/>
              <a:buChar char="●"/>
            </a:pPr>
            <a:r>
              <a:rPr b="1" lang="en" sz="1400" spc="-1" strike="noStrike">
                <a:solidFill>
                  <a:srgbClr val="000000"/>
                </a:solidFill>
                <a:latin typeface="Arial"/>
                <a:ea typeface="Arial"/>
              </a:rPr>
              <a:t>Change in Nature of Jobs</a:t>
            </a:r>
            <a:r>
              <a:rPr b="0" lang="en" sz="1400" spc="-1" strike="noStrike">
                <a:solidFill>
                  <a:srgbClr val="000000"/>
                </a:solidFill>
                <a:latin typeface="Arial"/>
                <a:ea typeface="Arial"/>
              </a:rPr>
              <a:t>: AI-driven automation will likely change the nature of how many humans conduct their jobs. Employees should aim to embrace an attitude of lifelong learning and consider how AI assistance may supercharge their work in the future.</a:t>
            </a:r>
            <a:endParaRPr b="0" lang="en-US" sz="1400" spc="-1" strike="noStrike">
              <a:latin typeface="Arial"/>
            </a:endParaRPr>
          </a:p>
          <a:p>
            <a:pPr>
              <a:lnSpc>
                <a:spcPct val="100000"/>
              </a:lnSpc>
              <a:buNone/>
              <a:tabLst>
                <a:tab algn="l" pos="0"/>
              </a:tabLst>
            </a:pPr>
            <a:endParaRPr b="0" lang="en-US" sz="1400" spc="-1" strike="noStrike">
              <a:latin typeface="Arial"/>
            </a:endParaRPr>
          </a:p>
          <a:p>
            <a:pPr marL="457200" indent="-317520">
              <a:lnSpc>
                <a:spcPct val="100000"/>
              </a:lnSpc>
              <a:buClr>
                <a:srgbClr val="000000"/>
              </a:buClr>
              <a:buFont typeface="Arial"/>
              <a:buChar char="●"/>
              <a:tabLst>
                <a:tab algn="l" pos="0"/>
              </a:tabLst>
            </a:pPr>
            <a:r>
              <a:rPr b="1" lang="en" sz="1400" spc="-1" strike="noStrike">
                <a:solidFill>
                  <a:srgbClr val="000000"/>
                </a:solidFill>
                <a:latin typeface="Arial"/>
                <a:ea typeface="Arial"/>
              </a:rPr>
              <a:t>Impact on Lower-skilled Employees</a:t>
            </a:r>
            <a:r>
              <a:rPr b="0" lang="en" sz="1400" spc="-1" strike="noStrike">
                <a:solidFill>
                  <a:srgbClr val="000000"/>
                </a:solidFill>
                <a:latin typeface="Arial"/>
                <a:ea typeface="Arial"/>
              </a:rPr>
              <a:t>: The benefits of AI assistance were limited for lower-skilled employees. When implementing AI, organizations must make sure that low-skilled employees are not left behind.</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32" dur="indefinite" restart="never" nodeType="tmRoot">
          <p:childTnLst>
            <p:seq>
              <p:cTn id="133" dur="indefinite" nodeType="mainSeq">
                <p:childTnLst>
                  <p:par>
                    <p:cTn id="134" fill="hold">
                      <p:stCondLst>
                        <p:cond delay="indefinite"/>
                      </p:stCondLst>
                      <p:childTnLst>
                        <p:par>
                          <p:cTn id="135" fill="hold">
                            <p:stCondLst>
                              <p:cond delay="0"/>
                            </p:stCondLst>
                            <p:childTnLst>
                              <p:par>
                                <p:cTn id="136" nodeType="clickEffect" fill="hold" presetClass="entr" presetID="1">
                                  <p:stCondLst>
                                    <p:cond delay="0"/>
                                  </p:stCondLst>
                                  <p:childTnLst>
                                    <p:set>
                                      <p:cBhvr>
                                        <p:cTn id="137"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nodeType="clickEffect" fill="hold" presetClass="entr" presetID="1">
                                  <p:stCondLst>
                                    <p:cond delay="0"/>
                                  </p:stCondLst>
                                  <p:childTnLst>
                                    <p:set>
                                      <p:cBhvr>
                                        <p:cTn id="141"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nodeType="clickEffect" fill="hold" presetClass="entr" presetID="1">
                                  <p:stCondLst>
                                    <p:cond delay="0"/>
                                  </p:stCondLst>
                                  <p:childTnLst>
                                    <p:set>
                                      <p:cBhvr>
                                        <p:cTn id="145"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nodeType="clickEffect" fill="hold" presetClass="entr" presetID="1">
                                  <p:stCondLst>
                                    <p:cond delay="0"/>
                                  </p:stCondLst>
                                  <p:childTnLst>
                                    <p:set>
                                      <p:cBhvr>
                                        <p:cTn id="149" dur="1" fill="hold">
                                          <p:stCondLst>
                                            <p:cond delay="0"/>
                                          </p:stCondLst>
                                        </p:cTn>
                                        <p:tgtEl>
                                          <p:spTgt spid="199">
                                            <p:txEl>
                                              <p:pRg st="3" end="3"/>
                                            </p:txEl>
                                          </p:spTgt>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nodeType="clickEffect" fill="hold" presetClass="entr" presetID="1">
                                  <p:stCondLst>
                                    <p:cond delay="0"/>
                                  </p:stCondLst>
                                  <p:childTnLst>
                                    <p:set>
                                      <p:cBhvr>
                                        <p:cTn id="153" dur="1" fill="hold">
                                          <p:stCondLst>
                                            <p:cond delay="0"/>
                                          </p:stCondLst>
                                        </p:cTn>
                                        <p:tgtEl>
                                          <p:spTgt spid="199">
                                            <p:txEl>
                                              <p:pRg st="4" end="4"/>
                                            </p:txEl>
                                          </p:spTgt>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nodeType="clickEffect" fill="hold" presetClass="entr" presetID="1">
                                  <p:stCondLst>
                                    <p:cond delay="0"/>
                                  </p:stCondLst>
                                  <p:childTnLst>
                                    <p:set>
                                      <p:cBhvr>
                                        <p:cTn id="157" dur="1" fill="hold">
                                          <p:stCondLst>
                                            <p:cond delay="0"/>
                                          </p:stCondLst>
                                        </p:cTn>
                                        <p:tgtEl>
                                          <p:spTgt spid="19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Num" idx="5"/>
          </p:nvPr>
        </p:nvSpPr>
        <p:spPr>
          <a:xfrm>
            <a:off x="8472600" y="4712400"/>
            <a:ext cx="547920" cy="2775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800" spc="-1" strike="noStrike">
                <a:solidFill>
                  <a:srgbClr val="25235b"/>
                </a:solidFill>
                <a:latin typeface="Proxima Nova"/>
                <a:ea typeface="Proxima Nova"/>
              </a:defRPr>
            </a:lvl1pPr>
          </a:lstStyle>
          <a:p>
            <a:pPr algn="r">
              <a:lnSpc>
                <a:spcPct val="100000"/>
              </a:lnSpc>
              <a:buNone/>
              <a:tabLst>
                <a:tab algn="l" pos="0"/>
              </a:tabLst>
            </a:pPr>
            <a:fld id="{96CC8CAA-6059-458D-8CA1-1EA09C4487C8}" type="slidenum">
              <a:rPr b="0" lang="en" sz="800" spc="-1" strike="noStrike">
                <a:solidFill>
                  <a:srgbClr val="25235b"/>
                </a:solidFill>
                <a:latin typeface="Proxima Nova"/>
                <a:ea typeface="Proxima Nova"/>
              </a:rPr>
              <a:t>&lt;number&gt;</a:t>
            </a:fld>
            <a:endParaRPr b="0" lang="en-US" sz="800" spc="-1" strike="noStrike">
              <a:latin typeface="Times New Roman"/>
            </a:endParaRPr>
          </a:p>
        </p:txBody>
      </p:sp>
      <p:pic>
        <p:nvPicPr>
          <p:cNvPr id="201" name="Google Shape;129;p15" descr=""/>
          <p:cNvPicPr/>
          <p:nvPr/>
        </p:nvPicPr>
        <p:blipFill>
          <a:blip r:embed="rId1"/>
          <a:stretch/>
        </p:blipFill>
        <p:spPr>
          <a:xfrm>
            <a:off x="936000" y="526320"/>
            <a:ext cx="7271280" cy="4089600"/>
          </a:xfrm>
          <a:prstGeom prst="rect">
            <a:avLst/>
          </a:prstGeom>
          <a:ln w="9525">
            <a:solidFill>
              <a:srgbClr val="595959"/>
            </a:solidFill>
            <a:round/>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Num" idx="6"/>
          </p:nvPr>
        </p:nvSpPr>
        <p:spPr>
          <a:xfrm>
            <a:off x="8472600" y="4712400"/>
            <a:ext cx="547920" cy="2775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800" spc="-1" strike="noStrike">
                <a:solidFill>
                  <a:srgbClr val="25235b"/>
                </a:solidFill>
                <a:latin typeface="Proxima Nova"/>
                <a:ea typeface="Proxima Nova"/>
              </a:defRPr>
            </a:lvl1pPr>
          </a:lstStyle>
          <a:p>
            <a:pPr algn="r">
              <a:lnSpc>
                <a:spcPct val="100000"/>
              </a:lnSpc>
              <a:buNone/>
              <a:tabLst>
                <a:tab algn="l" pos="0"/>
              </a:tabLst>
            </a:pPr>
            <a:fld id="{E09973A5-2659-4BDB-9674-65296FDEEFF9}" type="slidenum">
              <a:rPr b="0" lang="en" sz="800" spc="-1" strike="noStrike">
                <a:solidFill>
                  <a:srgbClr val="25235b"/>
                </a:solidFill>
                <a:latin typeface="Proxima Nova"/>
                <a:ea typeface="Proxima Nova"/>
              </a:rPr>
              <a:t>&lt;number&gt;</a:t>
            </a:fld>
            <a:endParaRPr b="0" lang="en-US" sz="800" spc="-1" strike="noStrike">
              <a:latin typeface="Times New Roman"/>
            </a:endParaRPr>
          </a:p>
        </p:txBody>
      </p:sp>
      <p:sp>
        <p:nvSpPr>
          <p:cNvPr id="203" name="Google Shape;136;p16"/>
          <p:cNvSpPr/>
          <p:nvPr/>
        </p:nvSpPr>
        <p:spPr>
          <a:xfrm>
            <a:off x="890640" y="3495240"/>
            <a:ext cx="7408800" cy="75456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tabLst>
                <a:tab algn="l" pos="0"/>
              </a:tabLst>
            </a:pPr>
            <a:r>
              <a:rPr b="0" lang="en" sz="1400" spc="-1" strike="noStrike">
                <a:solidFill>
                  <a:srgbClr val="000000"/>
                </a:solidFill>
                <a:latin typeface="Arial"/>
                <a:ea typeface="Arial"/>
              </a:rPr>
              <a:t>In conclusion, while AI has the potential to disrupt creative work, it can also augment it and lead to greater productivity. The key is to ensure that all employees, regardless of skill level, are able to benefit from these technological advancements.</a:t>
            </a:r>
            <a:endParaRPr b="0" lang="en-US" sz="1400" spc="-1" strike="noStrike">
              <a:latin typeface="Arial"/>
            </a:endParaRPr>
          </a:p>
          <a:p>
            <a:pPr>
              <a:lnSpc>
                <a:spcPct val="100000"/>
              </a:lnSpc>
              <a:buNone/>
              <a:tabLst>
                <a:tab algn="l" pos="0"/>
              </a:tabLst>
            </a:pPr>
            <a:endParaRPr b="0" lang="en-US" sz="1400" spc="-1" strike="noStrike">
              <a:latin typeface="Arial"/>
            </a:endParaRPr>
          </a:p>
        </p:txBody>
      </p:sp>
      <p:sp>
        <p:nvSpPr>
          <p:cNvPr id="204" name="Google Shape;137;p16"/>
          <p:cNvSpPr/>
          <p:nvPr/>
        </p:nvSpPr>
        <p:spPr>
          <a:xfrm>
            <a:off x="912960" y="248760"/>
            <a:ext cx="1842480" cy="52092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tabLst>
                <a:tab algn="l" pos="0"/>
              </a:tabLst>
            </a:pPr>
            <a:r>
              <a:rPr b="1" lang="en" sz="1900" spc="-1" strike="noStrike">
                <a:solidFill>
                  <a:srgbClr val="000000"/>
                </a:solidFill>
                <a:latin typeface="Arial"/>
                <a:ea typeface="Arial"/>
              </a:rPr>
              <a:t>Conclusion</a:t>
            </a:r>
            <a:endParaRPr b="0" lang="en-US" sz="1900" spc="-1" strike="noStrike">
              <a:latin typeface="Arial"/>
            </a:endParaRPr>
          </a:p>
        </p:txBody>
      </p:sp>
      <p:pic>
        <p:nvPicPr>
          <p:cNvPr id="205" name="Google Shape;138;p16" descr=""/>
          <p:cNvPicPr/>
          <p:nvPr/>
        </p:nvPicPr>
        <p:blipFill>
          <a:blip r:embed="rId1"/>
          <a:stretch/>
        </p:blipFill>
        <p:spPr>
          <a:xfrm rot="16200000">
            <a:off x="4993560" y="961560"/>
            <a:ext cx="2376000" cy="2280600"/>
          </a:xfrm>
          <a:prstGeom prst="rect">
            <a:avLst/>
          </a:prstGeom>
          <a:ln w="0">
            <a:noFill/>
          </a:ln>
        </p:spPr>
      </p:pic>
    </p:spTree>
  </p:cSld>
  <mc:AlternateContent>
    <mc:Choice Requires="p14">
      <p:transition spd="slow" p14:dur="2000"/>
    </mc:Choice>
    <mc:Fallback>
      <p:transition spd="slow"/>
    </mc:Fallback>
  </mc:AlternateContent>
  <p:timing>
    <p:tnLst>
      <p:par>
        <p:cTn id="158" dur="indefinite" restart="never" nodeType="tmRoot">
          <p:childTnLst>
            <p:seq>
              <p:cTn id="159" dur="indefinite" nodeType="mainSeq">
                <p:childTnLst>
                  <p:par>
                    <p:cTn id="160" fill="hold">
                      <p:stCondLst>
                        <p:cond delay="indefinite"/>
                      </p:stCondLst>
                      <p:childTnLst>
                        <p:par>
                          <p:cTn id="161" fill="hold">
                            <p:stCondLst>
                              <p:cond delay="0"/>
                            </p:stCondLst>
                            <p:childTnLst>
                              <p:par>
                                <p:cTn id="162" nodeType="clickEffect" fill="hold" presetClass="entr" presetID="1">
                                  <p:stCondLst>
                                    <p:cond delay="0"/>
                                  </p:stCondLst>
                                  <p:childTnLst>
                                    <p:set>
                                      <p:cBhvr>
                                        <p:cTn id="163" dur="1" fill="hold">
                                          <p:stCondLst>
                                            <p:cond delay="0"/>
                                          </p:stCondLst>
                                        </p:cTn>
                                        <p:tgtEl>
                                          <p:spTgt spid="204"/>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nodeType="clickEffect" fill="hold" presetClass="entr" presetID="1">
                                  <p:stCondLst>
                                    <p:cond delay="0"/>
                                  </p:stCondLst>
                                  <p:childTnLst>
                                    <p:set>
                                      <p:cBhvr>
                                        <p:cTn id="167" dur="1" fill="hold">
                                          <p:stCondLst>
                                            <p:cond delay="0"/>
                                          </p:stCondLst>
                                        </p:cTn>
                                        <p:tgtEl>
                                          <p:spTgt spid="205"/>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nodeType="clickEffect" fill="hold" presetClass="entr" presetID="1">
                                  <p:stCondLst>
                                    <p:cond delay="0"/>
                                  </p:stCondLst>
                                  <p:childTnLst>
                                    <p:set>
                                      <p:cBhvr>
                                        <p:cTn id="171" dur="1" fill="hold">
                                          <p:stCondLst>
                                            <p:cond delay="0"/>
                                          </p:stCondLst>
                                        </p:cTn>
                                        <p:tgtEl>
                                          <p:spTgt spid="203">
                                            <p:txEl>
                                              <p:pRg st="0" end="0"/>
                                            </p:txEl>
                                          </p:spTgt>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1">
                                  <p:stCondLst>
                                    <p:cond delay="0"/>
                                  </p:stCondLst>
                                  <p:childTnLst>
                                    <p:set>
                                      <p:cBhvr>
                                        <p:cTn id="175"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Num" idx="7"/>
          </p:nvPr>
        </p:nvSpPr>
        <p:spPr>
          <a:xfrm>
            <a:off x="8472600" y="4712400"/>
            <a:ext cx="547920" cy="277560"/>
          </a:xfrm>
          <a:prstGeom prst="rect">
            <a:avLst/>
          </a:prstGeom>
          <a:noFill/>
          <a:ln w="0">
            <a:noFill/>
          </a:ln>
        </p:spPr>
        <p:txBody>
          <a:bodyPr lIns="90000" rIns="90000" tIns="91440" bIns="91440" anchor="ctr">
            <a:noAutofit/>
          </a:bodyPr>
          <a:lstStyle>
            <a:lvl1pPr algn="r">
              <a:lnSpc>
                <a:spcPct val="100000"/>
              </a:lnSpc>
              <a:buNone/>
              <a:tabLst>
                <a:tab algn="l" pos="0"/>
              </a:tabLst>
              <a:defRPr b="0" lang="en" sz="800" spc="-1" strike="noStrike">
                <a:solidFill>
                  <a:srgbClr val="25235b"/>
                </a:solidFill>
                <a:latin typeface="Proxima Nova"/>
                <a:ea typeface="Proxima Nova"/>
              </a:defRPr>
            </a:lvl1pPr>
          </a:lstStyle>
          <a:p>
            <a:pPr algn="r">
              <a:lnSpc>
                <a:spcPct val="100000"/>
              </a:lnSpc>
              <a:buNone/>
              <a:tabLst>
                <a:tab algn="l" pos="0"/>
              </a:tabLst>
            </a:pPr>
            <a:fld id="{1A12F28E-4788-4ED7-A3F1-047B25149879}" type="slidenum">
              <a:rPr b="0" lang="en" sz="800" spc="-1" strike="noStrike">
                <a:solidFill>
                  <a:srgbClr val="25235b"/>
                </a:solidFill>
                <a:latin typeface="Proxima Nova"/>
                <a:ea typeface="Proxima Nova"/>
              </a:rPr>
              <a:t>&lt;number&gt;</a:t>
            </a:fld>
            <a:endParaRPr b="0" lang="en-US" sz="800" spc="-1" strike="noStrike">
              <a:latin typeface="Times New Roman"/>
            </a:endParaRPr>
          </a:p>
        </p:txBody>
      </p:sp>
      <p:pic>
        <p:nvPicPr>
          <p:cNvPr id="207" name="Google Shape;144;p17" descr=""/>
          <p:cNvPicPr/>
          <p:nvPr/>
        </p:nvPicPr>
        <p:blipFill>
          <a:blip r:embed="rId1"/>
          <a:stretch/>
        </p:blipFill>
        <p:spPr>
          <a:xfrm>
            <a:off x="1474200" y="1413720"/>
            <a:ext cx="2193120" cy="2193120"/>
          </a:xfrm>
          <a:prstGeom prst="rect">
            <a:avLst/>
          </a:prstGeom>
          <a:ln w="0">
            <a:noFill/>
          </a:ln>
          <a:effectLst>
            <a:outerShdw algn="bl" blurRad="57240" dir="5400000" dist="19080" rotWithShape="0">
              <a:srgbClr val="cccccc">
                <a:alpha val="50000"/>
              </a:srgbClr>
            </a:outerShdw>
          </a:effectLst>
        </p:spPr>
      </p:pic>
      <p:pic>
        <p:nvPicPr>
          <p:cNvPr id="208" name="Google Shape;145;p17" descr=""/>
          <p:cNvPicPr/>
          <p:nvPr/>
        </p:nvPicPr>
        <p:blipFill>
          <a:blip r:embed="rId2"/>
          <a:stretch/>
        </p:blipFill>
        <p:spPr>
          <a:xfrm>
            <a:off x="4923720" y="666360"/>
            <a:ext cx="2856960" cy="3809160"/>
          </a:xfrm>
          <a:prstGeom prst="rect">
            <a:avLst/>
          </a:prstGeom>
          <a:ln w="0">
            <a:noFill/>
          </a:ln>
        </p:spPr>
      </p:pic>
    </p:spTree>
  </p:cSld>
  <mc:AlternateContent>
    <mc:Choice Requires="p14">
      <p:transition spd="slow" p14:dur="2000"/>
    </mc:Choice>
    <mc:Fallback>
      <p:transition spd="slow"/>
    </mc:Fallback>
  </mc:AlternateContent>
  <p:timing>
    <p:tnLst>
      <p:par>
        <p:cTn id="176" dur="indefinite" restart="never" nodeType="tmRoot">
          <p:childTnLst>
            <p:seq>
              <p:cTn id="177" dur="indefinite" nodeType="mainSeq">
                <p:childTnLst>
                  <p:par>
                    <p:cTn id="178" fill="hold">
                      <p:stCondLst>
                        <p:cond delay="indefinite"/>
                      </p:stCondLst>
                      <p:childTnLst>
                        <p:par>
                          <p:cTn id="179" fill="hold">
                            <p:stCondLst>
                              <p:cond delay="0"/>
                            </p:stCondLst>
                            <p:childTnLst>
                              <p:par>
                                <p:cTn id="180" nodeType="clickEffect" fill="hold" presetClass="emph" presetID="8">
                                  <p:stCondLst>
                                    <p:cond delay="0"/>
                                  </p:stCondLst>
                                  <p:childTnLst>
                                    <p:animRot by="-21600000">
                                      <p:cBhvr>
                                        <p:cTn id="181" dur="1000" fill="hold"/>
                                        <p:tgtEl>
                                          <p:spTgt spid="20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7235c"/>
      </a:accent1>
      <a:accent2>
        <a:srgbClr val="e01950"/>
      </a:accent2>
      <a:accent3>
        <a:srgbClr val="97247e"/>
      </a:accent3>
      <a:accent4>
        <a:srgbClr val="b5b3da"/>
      </a:accent4>
      <a:accent5>
        <a:srgbClr val="d6d5eb"/>
      </a:accent5>
      <a:accent6>
        <a:srgbClr val="dcdbe4"/>
      </a:accent6>
      <a:hlink>
        <a:srgbClr val="e0195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7235c"/>
      </a:accent1>
      <a:accent2>
        <a:srgbClr val="e01950"/>
      </a:accent2>
      <a:accent3>
        <a:srgbClr val="97247e"/>
      </a:accent3>
      <a:accent4>
        <a:srgbClr val="b5b3da"/>
      </a:accent4>
      <a:accent5>
        <a:srgbClr val="d6d5eb"/>
      </a:accent5>
      <a:accent6>
        <a:srgbClr val="dcdbe4"/>
      </a:accent6>
      <a:hlink>
        <a:srgbClr val="e0195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7235c"/>
      </a:accent1>
      <a:accent2>
        <a:srgbClr val="e01950"/>
      </a:accent2>
      <a:accent3>
        <a:srgbClr val="97247e"/>
      </a:accent3>
      <a:accent4>
        <a:srgbClr val="b5b3da"/>
      </a:accent4>
      <a:accent5>
        <a:srgbClr val="d6d5eb"/>
      </a:accent5>
      <a:accent6>
        <a:srgbClr val="dcdbe4"/>
      </a:accent6>
      <a:hlink>
        <a:srgbClr val="e0195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7235c"/>
      </a:accent1>
      <a:accent2>
        <a:srgbClr val="e01950"/>
      </a:accent2>
      <a:accent3>
        <a:srgbClr val="97247e"/>
      </a:accent3>
      <a:accent4>
        <a:srgbClr val="b5b3da"/>
      </a:accent4>
      <a:accent5>
        <a:srgbClr val="d6d5eb"/>
      </a:accent5>
      <a:accent6>
        <a:srgbClr val="dcdbe4"/>
      </a:accent6>
      <a:hlink>
        <a:srgbClr val="e0195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TotalTime>
  <Application>LibreOffice/7.3.6.2$Windows_X86_64 LibreOffice_project/c28ca90fd6e1a19e189fc16c05f8f8924961e12e</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2023-10-30T10:55:46Z</dcterms:modified>
  <cp:revision>3</cp:revision>
  <dc:subject/>
  <dc:title/>
</cp:coreProperties>
</file>

<file path=docProps/custom.xml><?xml version="1.0" encoding="utf-8"?>
<Properties xmlns="http://schemas.openxmlformats.org/officeDocument/2006/custom-properties" xmlns:vt="http://schemas.openxmlformats.org/officeDocument/2006/docPropsVTypes"/>
</file>